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5E9976-5475-4993-AA92-02BC0B8A87DA}" v="87" dt="2023-06-15T11:36:57.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2" d="100"/>
          <a:sy n="82" d="100"/>
        </p:scale>
        <p:origin x="1335"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8FA01D8D-D4E4-4187-871F-4B52BB7F9F2D}"/>
    <pc:docChg chg="custSel modSld">
      <pc:chgData name="Harding, Christina" userId="f988bcf6-5ff5-482c-bcc1-ddeae74b14ec" providerId="ADAL" clId="{8FA01D8D-D4E4-4187-871F-4B52BB7F9F2D}" dt="2023-06-15T11:36:57.300" v="86" actId="313"/>
      <pc:docMkLst>
        <pc:docMk/>
      </pc:docMkLst>
      <pc:sldChg chg="modSp">
        <pc:chgData name="Harding, Christina" userId="f988bcf6-5ff5-482c-bcc1-ddeae74b14ec" providerId="ADAL" clId="{8FA01D8D-D4E4-4187-871F-4B52BB7F9F2D}" dt="2023-06-15T11:32:32.705" v="40" actId="20577"/>
        <pc:sldMkLst>
          <pc:docMk/>
          <pc:sldMk cId="0" sldId="261"/>
        </pc:sldMkLst>
        <pc:spChg chg="mod">
          <ac:chgData name="Harding, Christina" userId="f988bcf6-5ff5-482c-bcc1-ddeae74b14ec" providerId="ADAL" clId="{8FA01D8D-D4E4-4187-871F-4B52BB7F9F2D}" dt="2023-06-15T11:32:13.791" v="4" actId="20577"/>
          <ac:spMkLst>
            <pc:docMk/>
            <pc:sldMk cId="0" sldId="261"/>
            <ac:spMk id="11266" creationId="{FEFDD66B-A35E-470A-9475-32AC08E18A14}"/>
          </ac:spMkLst>
        </pc:spChg>
        <pc:spChg chg="mod">
          <ac:chgData name="Harding, Christina" userId="f988bcf6-5ff5-482c-bcc1-ddeae74b14ec" providerId="ADAL" clId="{8FA01D8D-D4E4-4187-871F-4B52BB7F9F2D}" dt="2023-06-15T11:32:32.705" v="40" actId="20577"/>
          <ac:spMkLst>
            <pc:docMk/>
            <pc:sldMk cId="0" sldId="261"/>
            <ac:spMk id="11267" creationId="{D0157807-01F2-47B6-BA05-A9EF2CB383BC}"/>
          </ac:spMkLst>
        </pc:spChg>
      </pc:sldChg>
      <pc:sldChg chg="modSp">
        <pc:chgData name="Harding, Christina" userId="f988bcf6-5ff5-482c-bcc1-ddeae74b14ec" providerId="ADAL" clId="{8FA01D8D-D4E4-4187-871F-4B52BB7F9F2D}" dt="2023-06-15T11:36:57.300" v="86" actId="313"/>
        <pc:sldMkLst>
          <pc:docMk/>
          <pc:sldMk cId="995353212" sldId="262"/>
        </pc:sldMkLst>
        <pc:spChg chg="mod">
          <ac:chgData name="Harding, Christina" userId="f988bcf6-5ff5-482c-bcc1-ddeae74b14ec" providerId="ADAL" clId="{8FA01D8D-D4E4-4187-871F-4B52BB7F9F2D}" dt="2023-06-15T11:36:57.300" v="86" actId="313"/>
          <ac:spMkLst>
            <pc:docMk/>
            <pc:sldMk cId="995353212" sldId="262"/>
            <ac:spMk id="2" creationId="{2B70A2A1-C488-45B5-BF25-167C63398B16}"/>
          </ac:spMkLst>
        </pc:spChg>
        <pc:spChg chg="mod">
          <ac:chgData name="Harding, Christina" userId="f988bcf6-5ff5-482c-bcc1-ddeae74b14ec" providerId="ADAL" clId="{8FA01D8D-D4E4-4187-871F-4B52BB7F9F2D}" dt="2023-06-15T11:36:40.662" v="80" actId="6549"/>
          <ac:spMkLst>
            <pc:docMk/>
            <pc:sldMk cId="995353212" sldId="262"/>
            <ac:spMk id="4" creationId="{A6828967-60E1-40D8-80EA-B4A8D2589E67}"/>
          </ac:spMkLst>
        </pc:spChg>
        <pc:spChg chg="mod">
          <ac:chgData name="Harding, Christina" userId="f988bcf6-5ff5-482c-bcc1-ddeae74b14ec" providerId="ADAL" clId="{8FA01D8D-D4E4-4187-871F-4B52BB7F9F2D}" dt="2023-06-15T11:35:05.930" v="65" actId="207"/>
          <ac:spMkLst>
            <pc:docMk/>
            <pc:sldMk cId="995353212" sldId="262"/>
            <ac:spMk id="5" creationId="{378908E3-97D8-4C2E-96F3-E33E98F1B94B}"/>
          </ac:spMkLst>
        </pc:spChg>
        <pc:spChg chg="mod">
          <ac:chgData name="Harding, Christina" userId="f988bcf6-5ff5-482c-bcc1-ddeae74b14ec" providerId="ADAL" clId="{8FA01D8D-D4E4-4187-871F-4B52BB7F9F2D}" dt="2023-06-15T11:34:10.358" v="53" actId="6549"/>
          <ac:spMkLst>
            <pc:docMk/>
            <pc:sldMk cId="995353212" sldId="262"/>
            <ac:spMk id="6" creationId="{6E6FDBAF-C310-4D30-A1BE-C95F07122EC5}"/>
          </ac:spMkLst>
        </pc:spChg>
        <pc:spChg chg="mod">
          <ac:chgData name="Harding, Christina" userId="f988bcf6-5ff5-482c-bcc1-ddeae74b14ec" providerId="ADAL" clId="{8FA01D8D-D4E4-4187-871F-4B52BB7F9F2D}" dt="2023-06-15T11:34:48.835" v="61" actId="207"/>
          <ac:spMkLst>
            <pc:docMk/>
            <pc:sldMk cId="995353212" sldId="262"/>
            <ac:spMk id="7" creationId="{56107D26-A1E2-4C04-9C10-1445E271383A}"/>
          </ac:spMkLst>
        </pc:spChg>
        <pc:spChg chg="mod">
          <ac:chgData name="Harding, Christina" userId="f988bcf6-5ff5-482c-bcc1-ddeae74b14ec" providerId="ADAL" clId="{8FA01D8D-D4E4-4187-871F-4B52BB7F9F2D}" dt="2023-06-15T11:36:45.856" v="81" actId="1076"/>
          <ac:spMkLst>
            <pc:docMk/>
            <pc:sldMk cId="995353212" sldId="262"/>
            <ac:spMk id="8" creationId="{E3EF0B90-9D30-45E3-812C-C2C0F6FE8F72}"/>
          </ac:spMkLst>
        </pc:spChg>
        <pc:spChg chg="mod">
          <ac:chgData name="Harding, Christina" userId="f988bcf6-5ff5-482c-bcc1-ddeae74b14ec" providerId="ADAL" clId="{8FA01D8D-D4E4-4187-871F-4B52BB7F9F2D}" dt="2023-06-15T11:34:31.890" v="57" actId="207"/>
          <ac:spMkLst>
            <pc:docMk/>
            <pc:sldMk cId="995353212" sldId="262"/>
            <ac:spMk id="9" creationId="{5540075F-6632-4754-B913-FAF04010AC2C}"/>
          </ac:spMkLst>
        </pc:spChg>
        <pc:spChg chg="mod">
          <ac:chgData name="Harding, Christina" userId="f988bcf6-5ff5-482c-bcc1-ddeae74b14ec" providerId="ADAL" clId="{8FA01D8D-D4E4-4187-871F-4B52BB7F9F2D}" dt="2023-06-15T11:33:58.248" v="50" actId="14100"/>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April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300193" y="3379346"/>
            <a:ext cx="2635612" cy="2821574"/>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“Matron telephoned complainant to apologise personally. Staff to ensure that the Sister is informed of any delays and that honest time frames are given to patients waiting, to enable them to leave the department for refreshments or rebook </a:t>
            </a:r>
            <a:r>
              <a:rPr lang="en-GB" sz="1200">
                <a:solidFill>
                  <a:schemeClr val="tx1"/>
                </a:solidFill>
                <a:latin typeface="Arial" panose="020B0604020202020204" pitchFamily="34" charset="0"/>
                <a:cs typeface="Arial" panose="020B0604020202020204" pitchFamily="34" charset="0"/>
              </a:rPr>
              <a:t>their appointment”</a:t>
            </a:r>
            <a:endParaRPr lang="en-GB" sz="1200" dirty="0">
              <a:solidFill>
                <a:schemeClr val="tx1"/>
              </a:solidFill>
              <a:latin typeface="Arial" panose="020B0604020202020204" pitchFamily="34" charset="0"/>
              <a:cs typeface="Arial" panose="020B0604020202020204" pitchFamily="34" charset="0"/>
            </a:endParaRP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975827" y="3538980"/>
            <a:ext cx="2380150" cy="2687761"/>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“Staff have been reminded in the ward safety briefing that moving patients out of hours should be avoided whenever possible and that the move could have been postponed until the following morning”</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5" name="Oval Callout 5">
            <a:extLst>
              <a:ext uri="{FF2B5EF4-FFF2-40B4-BE49-F238E27FC236}">
                <a16:creationId xmlns:a16="http://schemas.microsoft.com/office/drawing/2014/main" id="{378908E3-97D8-4C2E-96F3-E33E98F1B94B}"/>
              </a:ext>
            </a:extLst>
          </p:cNvPr>
          <p:cNvSpPr/>
          <p:nvPr/>
        </p:nvSpPr>
        <p:spPr>
          <a:xfrm>
            <a:off x="208196" y="3538981"/>
            <a:ext cx="2174634" cy="250706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You said “Concerns raised regarding patient being woken in the early hours to be transferred between hospitals, due to late transport”</a:t>
            </a:r>
          </a:p>
        </p:txBody>
      </p:sp>
      <p:sp>
        <p:nvSpPr>
          <p:cNvPr id="6" name="Oval Callout 6">
            <a:extLst>
              <a:ext uri="{FF2B5EF4-FFF2-40B4-BE49-F238E27FC236}">
                <a16:creationId xmlns:a16="http://schemas.microsoft.com/office/drawing/2014/main" id="{6E6FDBAF-C310-4D30-A1BE-C95F07122EC5}"/>
              </a:ext>
            </a:extLst>
          </p:cNvPr>
          <p:cNvSpPr/>
          <p:nvPr/>
        </p:nvSpPr>
        <p:spPr>
          <a:xfrm>
            <a:off x="1619673" y="195871"/>
            <a:ext cx="2656604" cy="2599878"/>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did “Apologies given and deep cleaning given to rooms. Due to concerns, use of the dishwasher on the ward was ceased until it had a full service. Full service arranged for all dishwashers on the Unit.”</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372201" y="175894"/>
            <a:ext cx="2416114" cy="2460221"/>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“Ward Lead has requested help from the Volunteers service to provide additional support to help patients at mealtimes.” </a:t>
            </a:r>
          </a:p>
        </p:txBody>
      </p:sp>
      <p:sp>
        <p:nvSpPr>
          <p:cNvPr id="8" name="Oval Callout 5">
            <a:extLst>
              <a:ext uri="{FF2B5EF4-FFF2-40B4-BE49-F238E27FC236}">
                <a16:creationId xmlns:a16="http://schemas.microsoft.com/office/drawing/2014/main" id="{E3EF0B90-9D30-45E3-812C-C2C0F6FE8F72}"/>
              </a:ext>
            </a:extLst>
          </p:cNvPr>
          <p:cNvSpPr/>
          <p:nvPr/>
        </p:nvSpPr>
        <p:spPr>
          <a:xfrm>
            <a:off x="4627236" y="3457718"/>
            <a:ext cx="2160240"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long waiting times in outpatients and the lack of communication regarding delays.” </a:t>
            </a:r>
          </a:p>
        </p:txBody>
      </p:sp>
      <p:sp>
        <p:nvSpPr>
          <p:cNvPr id="9" name="Oval Callout 5">
            <a:extLst>
              <a:ext uri="{FF2B5EF4-FFF2-40B4-BE49-F238E27FC236}">
                <a16:creationId xmlns:a16="http://schemas.microsoft.com/office/drawing/2014/main" id="{5540075F-6632-4754-B913-FAF04010AC2C}"/>
              </a:ext>
            </a:extLst>
          </p:cNvPr>
          <p:cNvSpPr/>
          <p:nvPr/>
        </p:nvSpPr>
        <p:spPr>
          <a:xfrm>
            <a:off x="4627236" y="330154"/>
            <a:ext cx="2080539"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regarding lack of assistance provided to patient with eating meals when they were an inpatient.”</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1868323"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cleanliness on the ward</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6" ma:contentTypeDescription="Create a new document." ma:contentTypeScope="" ma:versionID="f46b7d6a05882066704103a925c860ab">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50d0c322bf6674f47b3690163beab044"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67626A-5997-487A-A0A9-84A450BAA796}">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5e5abce5-4901-46fe-84c9-1005f11011b0"/>
    <ds:schemaRef ds:uri="41fd3d53-c209-4a70-acad-2c1d434d0c27"/>
    <ds:schemaRef ds:uri="http://www.w3.org/XML/1998/namespace"/>
    <ds:schemaRef ds:uri="http://purl.org/dc/dcmitype/"/>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61583663-DDF2-4030-A1B8-170BB28E5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TotalTime>
  <Words>256</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April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36</cp:revision>
  <dcterms:created xsi:type="dcterms:W3CDTF">2006-03-24T10:18:28Z</dcterms:created>
  <dcterms:modified xsi:type="dcterms:W3CDTF">2023-06-15T11:37:02Z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