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7B3148-0824-4DE2-B2FB-6A66C7F20D1E}" v="58" dt="2023-06-15T11:16:46.7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82" d="100"/>
          <a:sy n="82" d="100"/>
        </p:scale>
        <p:origin x="1335" y="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ding, Christina" userId="f988bcf6-5ff5-482c-bcc1-ddeae74b14ec" providerId="ADAL" clId="{8FA01D8D-D4E4-4187-871F-4B52BB7F9F2D}"/>
    <pc:docChg chg="custSel modSld">
      <pc:chgData name="Harding, Christina" userId="f988bcf6-5ff5-482c-bcc1-ddeae74b14ec" providerId="ADAL" clId="{8FA01D8D-D4E4-4187-871F-4B52BB7F9F2D}" dt="2023-06-15T11:16:46.701" v="57" actId="20577"/>
      <pc:docMkLst>
        <pc:docMk/>
      </pc:docMkLst>
      <pc:sldChg chg="modSp">
        <pc:chgData name="Harding, Christina" userId="f988bcf6-5ff5-482c-bcc1-ddeae74b14ec" providerId="ADAL" clId="{8FA01D8D-D4E4-4187-871F-4B52BB7F9F2D}" dt="2023-06-15T11:16:46.701" v="57" actId="20577"/>
        <pc:sldMkLst>
          <pc:docMk/>
          <pc:sldMk cId="0" sldId="261"/>
        </pc:sldMkLst>
        <pc:spChg chg="mod">
          <ac:chgData name="Harding, Christina" userId="f988bcf6-5ff5-482c-bcc1-ddeae74b14ec" providerId="ADAL" clId="{8FA01D8D-D4E4-4187-871F-4B52BB7F9F2D}" dt="2023-06-15T11:16:46.701" v="57" actId="20577"/>
          <ac:spMkLst>
            <pc:docMk/>
            <pc:sldMk cId="0" sldId="261"/>
            <ac:spMk id="11266" creationId="{FEFDD66B-A35E-470A-9475-32AC08E18A14}"/>
          </ac:spMkLst>
        </pc:spChg>
      </pc:sldChg>
      <pc:sldChg chg="modSp">
        <pc:chgData name="Harding, Christina" userId="f988bcf6-5ff5-482c-bcc1-ddeae74b14ec" providerId="ADAL" clId="{8FA01D8D-D4E4-4187-871F-4B52BB7F9F2D}" dt="2023-06-15T11:13:31.432" v="49" actId="20577"/>
        <pc:sldMkLst>
          <pc:docMk/>
          <pc:sldMk cId="995353212" sldId="262"/>
        </pc:sldMkLst>
        <pc:spChg chg="mod">
          <ac:chgData name="Harding, Christina" userId="f988bcf6-5ff5-482c-bcc1-ddeae74b14ec" providerId="ADAL" clId="{8FA01D8D-D4E4-4187-871F-4B52BB7F9F2D}" dt="2023-06-15T11:13:31.432" v="49" actId="20577"/>
          <ac:spMkLst>
            <pc:docMk/>
            <pc:sldMk cId="995353212" sldId="262"/>
            <ac:spMk id="2" creationId="{2B70A2A1-C488-45B5-BF25-167C63398B16}"/>
          </ac:spMkLst>
        </pc:spChg>
        <pc:spChg chg="mod">
          <ac:chgData name="Harding, Christina" userId="f988bcf6-5ff5-482c-bcc1-ddeae74b14ec" providerId="ADAL" clId="{8FA01D8D-D4E4-4187-871F-4B52BB7F9F2D}" dt="2023-06-15T11:12:44.537" v="38" actId="6549"/>
          <ac:spMkLst>
            <pc:docMk/>
            <pc:sldMk cId="995353212" sldId="262"/>
            <ac:spMk id="4" creationId="{A6828967-60E1-40D8-80EA-B4A8D2589E67}"/>
          </ac:spMkLst>
        </pc:spChg>
        <pc:spChg chg="mod">
          <ac:chgData name="Harding, Christina" userId="f988bcf6-5ff5-482c-bcc1-ddeae74b14ec" providerId="ADAL" clId="{8FA01D8D-D4E4-4187-871F-4B52BB7F9F2D}" dt="2023-06-15T11:12:18.136" v="33" actId="313"/>
          <ac:spMkLst>
            <pc:docMk/>
            <pc:sldMk cId="995353212" sldId="262"/>
            <ac:spMk id="5" creationId="{378908E3-97D8-4C2E-96F3-E33E98F1B94B}"/>
          </ac:spMkLst>
        </pc:spChg>
        <pc:spChg chg="mod">
          <ac:chgData name="Harding, Christina" userId="f988bcf6-5ff5-482c-bcc1-ddeae74b14ec" providerId="ADAL" clId="{8FA01D8D-D4E4-4187-871F-4B52BB7F9F2D}" dt="2023-06-15T11:10:48.899" v="13" actId="313"/>
          <ac:spMkLst>
            <pc:docMk/>
            <pc:sldMk cId="995353212" sldId="262"/>
            <ac:spMk id="6" creationId="{6E6FDBAF-C310-4D30-A1BE-C95F07122EC5}"/>
          </ac:spMkLst>
        </pc:spChg>
        <pc:spChg chg="mod">
          <ac:chgData name="Harding, Christina" userId="f988bcf6-5ff5-482c-bcc1-ddeae74b14ec" providerId="ADAL" clId="{8FA01D8D-D4E4-4187-871F-4B52BB7F9F2D}" dt="2023-06-15T11:11:49.268" v="25" actId="313"/>
          <ac:spMkLst>
            <pc:docMk/>
            <pc:sldMk cId="995353212" sldId="262"/>
            <ac:spMk id="7" creationId="{56107D26-A1E2-4C04-9C10-1445E271383A}"/>
          </ac:spMkLst>
        </pc:spChg>
        <pc:spChg chg="mod">
          <ac:chgData name="Harding, Christina" userId="f988bcf6-5ff5-482c-bcc1-ddeae74b14ec" providerId="ADAL" clId="{8FA01D8D-D4E4-4187-871F-4B52BB7F9F2D}" dt="2023-06-15T11:13:04.916" v="42" actId="207"/>
          <ac:spMkLst>
            <pc:docMk/>
            <pc:sldMk cId="995353212" sldId="262"/>
            <ac:spMk id="8" creationId="{E3EF0B90-9D30-45E3-812C-C2C0F6FE8F72}"/>
          </ac:spMkLst>
        </pc:spChg>
        <pc:spChg chg="mod">
          <ac:chgData name="Harding, Christina" userId="f988bcf6-5ff5-482c-bcc1-ddeae74b14ec" providerId="ADAL" clId="{8FA01D8D-D4E4-4187-871F-4B52BB7F9F2D}" dt="2023-06-15T11:11:22.241" v="19" actId="6549"/>
          <ac:spMkLst>
            <pc:docMk/>
            <pc:sldMk cId="995353212" sldId="262"/>
            <ac:spMk id="9" creationId="{5540075F-6632-4754-B913-FAF04010AC2C}"/>
          </ac:spMkLst>
        </pc:spChg>
        <pc:spChg chg="mod">
          <ac:chgData name="Harding, Christina" userId="f988bcf6-5ff5-482c-bcc1-ddeae74b14ec" providerId="ADAL" clId="{8FA01D8D-D4E4-4187-871F-4B52BB7F9F2D}" dt="2023-06-15T11:10:26.101" v="6" actId="6549"/>
          <ac:spMkLst>
            <pc:docMk/>
            <pc:sldMk cId="995353212" sldId="262"/>
            <ac:spMk id="10" creationId="{91317958-C646-42EF-9708-10108388FE6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a:t>themes February </a:t>
            </a:r>
            <a:r>
              <a:rPr lang="en-GB" dirty="0"/>
              <a:t>2023</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Communication: Absent or incorrect</a:t>
            </a:r>
          </a:p>
          <a:p>
            <a:pPr marL="342900" indent="-342900" algn="l">
              <a:buFont typeface="Arial" panose="020B0604020202020204" pitchFamily="34" charset="0"/>
              <a:buChar char="•"/>
            </a:pPr>
            <a:r>
              <a:rPr lang="en-GB" dirty="0"/>
              <a:t>Organisation process – Waiting times, accessing care</a:t>
            </a:r>
          </a:p>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Respect, caring </a:t>
            </a:r>
            <a:r>
              <a:rPr lang="en-GB"/>
              <a:t>and patient rights</a:t>
            </a:r>
            <a:endParaRPr lang="en-GB"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660232" y="3383729"/>
            <a:ext cx="2309907" cy="2835408"/>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did “The written information provided to patients on their discharge has been reviewed and updated, with additional advice and contact numbers”</a:t>
            </a: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852846" y="3578887"/>
            <a:ext cx="2808313" cy="2668961"/>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did “End of Life champion appointed on the ward to ensure the pathway is better explained to families and to ensure up to date learning and training is shared with colleagues..”</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5" name="Oval Callout 5">
            <a:extLst>
              <a:ext uri="{FF2B5EF4-FFF2-40B4-BE49-F238E27FC236}">
                <a16:creationId xmlns:a16="http://schemas.microsoft.com/office/drawing/2014/main" id="{378908E3-97D8-4C2E-96F3-E33E98F1B94B}"/>
              </a:ext>
            </a:extLst>
          </p:cNvPr>
          <p:cNvSpPr/>
          <p:nvPr/>
        </p:nvSpPr>
        <p:spPr>
          <a:xfrm>
            <a:off x="208196" y="3538981"/>
            <a:ext cx="2174634" cy="2507066"/>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200" dirty="0">
                <a:solidFill>
                  <a:schemeClr val="tx1"/>
                </a:solidFill>
                <a:latin typeface="Arial" panose="020B0604020202020204" pitchFamily="34" charset="0"/>
                <a:cs typeface="Arial" panose="020B0604020202020204" pitchFamily="34" charset="0"/>
              </a:rPr>
              <a:t>You said “Concerns raised regarding communication to families when a patient is end of life</a:t>
            </a:r>
            <a:r>
              <a:rPr lang="en-GB" sz="1100" dirty="0">
                <a:solidFill>
                  <a:schemeClr val="tx1"/>
                </a:solidFill>
                <a:latin typeface="Arial" panose="020B0604020202020204" pitchFamily="34" charset="0"/>
                <a:cs typeface="Arial" panose="020B0604020202020204" pitchFamily="34" charset="0"/>
              </a:rPr>
              <a:t>”</a:t>
            </a:r>
            <a:endParaRPr lang="en-GB" sz="1200" dirty="0">
              <a:solidFill>
                <a:schemeClr val="tx1"/>
              </a:solidFill>
              <a:latin typeface="Arial" panose="020B0604020202020204" pitchFamily="34" charset="0"/>
              <a:cs typeface="Arial" panose="020B0604020202020204" pitchFamily="34" charset="0"/>
            </a:endParaRPr>
          </a:p>
        </p:txBody>
      </p:sp>
      <p:sp>
        <p:nvSpPr>
          <p:cNvPr id="6" name="Oval Callout 6">
            <a:extLst>
              <a:ext uri="{FF2B5EF4-FFF2-40B4-BE49-F238E27FC236}">
                <a16:creationId xmlns:a16="http://schemas.microsoft.com/office/drawing/2014/main" id="{6E6FDBAF-C310-4D30-A1BE-C95F07122EC5}"/>
              </a:ext>
            </a:extLst>
          </p:cNvPr>
          <p:cNvSpPr/>
          <p:nvPr/>
        </p:nvSpPr>
        <p:spPr>
          <a:xfrm>
            <a:off x="2000709" y="195871"/>
            <a:ext cx="2512589" cy="2673667"/>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r>
              <a:rPr lang="en-GB" sz="1200" dirty="0">
                <a:solidFill>
                  <a:schemeClr val="tx1"/>
                </a:solidFill>
                <a:latin typeface="Arial" panose="020B0604020202020204" pitchFamily="34" charset="0"/>
                <a:cs typeface="Arial" panose="020B0604020202020204" pitchFamily="34" charset="0"/>
              </a:rPr>
              <a:t>We did “new machines have been installed and expected to be operational by 13 March 2023 </a:t>
            </a:r>
            <a:r>
              <a:rPr lang="en-GB" sz="1100" dirty="0">
                <a:solidFill>
                  <a:schemeClr val="tx1"/>
                </a:solidFill>
                <a:latin typeface="Arial" panose="020B0604020202020204" pitchFamily="34" charset="0"/>
                <a:cs typeface="Arial" panose="020B0604020202020204" pitchFamily="34" charset="0"/>
              </a:rPr>
              <a:t>.”</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6707775" y="175894"/>
            <a:ext cx="2080539" cy="2460221"/>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did “There is now a mandatory field on admission paperwork to prompt staff to ensure the next of kin has been contacted.” </a:t>
            </a:r>
          </a:p>
        </p:txBody>
      </p:sp>
      <p:sp>
        <p:nvSpPr>
          <p:cNvPr id="8" name="Oval Callout 5">
            <a:extLst>
              <a:ext uri="{FF2B5EF4-FFF2-40B4-BE49-F238E27FC236}">
                <a16:creationId xmlns:a16="http://schemas.microsoft.com/office/drawing/2014/main" id="{E3EF0B90-9D30-45E3-812C-C2C0F6FE8F72}"/>
              </a:ext>
            </a:extLst>
          </p:cNvPr>
          <p:cNvSpPr/>
          <p:nvPr/>
        </p:nvSpPr>
        <p:spPr>
          <a:xfrm>
            <a:off x="5004048" y="3481688"/>
            <a:ext cx="1944216" cy="2427251"/>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raised regarding how to access aftercare following surgery</a:t>
            </a:r>
            <a:r>
              <a:rPr lang="en-GB" sz="1100" dirty="0">
                <a:solidFill>
                  <a:schemeClr val="tx1"/>
                </a:solidFill>
                <a:latin typeface="Arial" panose="020B0604020202020204" pitchFamily="34" charset="0"/>
                <a:cs typeface="Arial" panose="020B0604020202020204" pitchFamily="34" charset="0"/>
              </a:rPr>
              <a:t>.” </a:t>
            </a:r>
          </a:p>
        </p:txBody>
      </p:sp>
      <p:sp>
        <p:nvSpPr>
          <p:cNvPr id="9" name="Oval Callout 5">
            <a:extLst>
              <a:ext uri="{FF2B5EF4-FFF2-40B4-BE49-F238E27FC236}">
                <a16:creationId xmlns:a16="http://schemas.microsoft.com/office/drawing/2014/main" id="{5540075F-6632-4754-B913-FAF04010AC2C}"/>
              </a:ext>
            </a:extLst>
          </p:cNvPr>
          <p:cNvSpPr/>
          <p:nvPr/>
        </p:nvSpPr>
        <p:spPr>
          <a:xfrm>
            <a:off x="4867725" y="306170"/>
            <a:ext cx="2080539" cy="2151700"/>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raised regarding delays in contacting a patient’s next of kin to inform them that they have been admitted.”</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107504" y="188640"/>
            <a:ext cx="2174634" cy="268089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that parking machines at Christchurch are cash only</a:t>
            </a:r>
            <a:r>
              <a:rPr lang="en-GB" sz="1100" dirty="0">
                <a:solidFill>
                  <a:schemeClr val="tx1"/>
                </a:solidFill>
                <a:latin typeface="Arial" panose="020B0604020202020204" pitchFamily="34" charset="0"/>
                <a:cs typeface="Arial" panose="020B0604020202020204" pitchFamily="34" charset="0"/>
              </a:rPr>
              <a:t>”</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6" ma:contentTypeDescription="Create a new document." ma:contentTypeScope="" ma:versionID="f46b7d6a05882066704103a925c860ab">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50d0c322bf6674f47b3690163beab044"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67626A-5997-487A-A0A9-84A450BAA796}">
  <ds:schemaRefs>
    <ds:schemaRef ds:uri="5e5abce5-4901-46fe-84c9-1005f11011b0"/>
    <ds:schemaRef ds:uri="http://purl.org/dc/elements/1.1/"/>
    <ds:schemaRef ds:uri="http://schemas.microsoft.com/office/2006/metadata/properties"/>
    <ds:schemaRef ds:uri="41fd3d53-c209-4a70-acad-2c1d434d0c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95350D4-7C63-41D1-9CA9-D0AFF441C830}">
  <ds:schemaRefs>
    <ds:schemaRef ds:uri="http://schemas.microsoft.com/sharepoint/v3/contenttype/forms"/>
  </ds:schemaRefs>
</ds:datastoreItem>
</file>

<file path=customXml/itemProps3.xml><?xml version="1.0" encoding="utf-8"?>
<ds:datastoreItem xmlns:ds="http://schemas.openxmlformats.org/officeDocument/2006/customXml" ds:itemID="{61583663-DDF2-4030-A1B8-170BB28E5F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339</TotalTime>
  <Words>204</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February 2023</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36</cp:revision>
  <dcterms:created xsi:type="dcterms:W3CDTF">2006-03-24T10:18:28Z</dcterms:created>
  <dcterms:modified xsi:type="dcterms:W3CDTF">2023-06-15T11:16:54Z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