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1" r:id="rId5"/>
    <p:sldId id="262" r:id="rId6"/>
  </p:sldIdLst>
  <p:sldSz cx="9144000" cy="6858000" type="screen4x3"/>
  <p:notesSz cx="6858000" cy="9144000"/>
  <p:defaultTextStyle>
    <a:defPPr>
      <a:defRPr lang="en-GB"/>
    </a:defPPr>
    <a:lvl1pPr algn="l" rtl="0" fontAlgn="base">
      <a:spcBef>
        <a:spcPct val="0"/>
      </a:spcBef>
      <a:spcAft>
        <a:spcPct val="0"/>
      </a:spcAft>
      <a:defRPr sz="2400" kern="1200">
        <a:solidFill>
          <a:schemeClr val="tx1"/>
        </a:solidFill>
        <a:latin typeface="Times New Roman" panose="02020603050405020304" pitchFamily="18" charset="0"/>
        <a:ea typeface="+mn-ea"/>
        <a:cs typeface="+mn-cs"/>
      </a:defRPr>
    </a:lvl1pPr>
    <a:lvl2pPr marL="457200" algn="l" rtl="0" fontAlgn="base">
      <a:spcBef>
        <a:spcPct val="0"/>
      </a:spcBef>
      <a:spcAft>
        <a:spcPct val="0"/>
      </a:spcAft>
      <a:defRPr sz="2400" kern="1200">
        <a:solidFill>
          <a:schemeClr val="tx1"/>
        </a:solidFill>
        <a:latin typeface="Times New Roman" panose="02020603050405020304" pitchFamily="18" charset="0"/>
        <a:ea typeface="+mn-ea"/>
        <a:cs typeface="+mn-cs"/>
      </a:defRPr>
    </a:lvl2pPr>
    <a:lvl3pPr marL="914400" algn="l" rtl="0" fontAlgn="base">
      <a:spcBef>
        <a:spcPct val="0"/>
      </a:spcBef>
      <a:spcAft>
        <a:spcPct val="0"/>
      </a:spcAft>
      <a:defRPr sz="2400" kern="1200">
        <a:solidFill>
          <a:schemeClr val="tx1"/>
        </a:solidFill>
        <a:latin typeface="Times New Roman" panose="02020603050405020304" pitchFamily="18" charset="0"/>
        <a:ea typeface="+mn-ea"/>
        <a:cs typeface="+mn-cs"/>
      </a:defRPr>
    </a:lvl3pPr>
    <a:lvl4pPr marL="1371600" algn="l" rtl="0" fontAlgn="base">
      <a:spcBef>
        <a:spcPct val="0"/>
      </a:spcBef>
      <a:spcAft>
        <a:spcPct val="0"/>
      </a:spcAft>
      <a:defRPr sz="2400" kern="1200">
        <a:solidFill>
          <a:schemeClr val="tx1"/>
        </a:solidFill>
        <a:latin typeface="Times New Roman" panose="02020603050405020304" pitchFamily="18" charset="0"/>
        <a:ea typeface="+mn-ea"/>
        <a:cs typeface="+mn-cs"/>
      </a:defRPr>
    </a:lvl4pPr>
    <a:lvl5pPr marL="1828800" algn="l" rtl="0" fontAlgn="base">
      <a:spcBef>
        <a:spcPct val="0"/>
      </a:spcBef>
      <a:spcAft>
        <a:spcPct val="0"/>
      </a:spcAft>
      <a:defRPr sz="2400" kern="1200">
        <a:solidFill>
          <a:schemeClr val="tx1"/>
        </a:solidFill>
        <a:latin typeface="Times New Roman" panose="02020603050405020304" pitchFamily="18" charset="0"/>
        <a:ea typeface="+mn-ea"/>
        <a:cs typeface="+mn-cs"/>
      </a:defRPr>
    </a:lvl5pPr>
    <a:lvl6pPr marL="2286000" algn="l" defTabSz="914400" rtl="0" eaLnBrk="1" latinLnBrk="0" hangingPunct="1">
      <a:defRPr sz="2400" kern="1200">
        <a:solidFill>
          <a:schemeClr val="tx1"/>
        </a:solidFill>
        <a:latin typeface="Times New Roman" panose="02020603050405020304" pitchFamily="18" charset="0"/>
        <a:ea typeface="+mn-ea"/>
        <a:cs typeface="+mn-cs"/>
      </a:defRPr>
    </a:lvl6pPr>
    <a:lvl7pPr marL="2743200" algn="l" defTabSz="914400" rtl="0" eaLnBrk="1" latinLnBrk="0" hangingPunct="1">
      <a:defRPr sz="2400" kern="1200">
        <a:solidFill>
          <a:schemeClr val="tx1"/>
        </a:solidFill>
        <a:latin typeface="Times New Roman" panose="02020603050405020304" pitchFamily="18" charset="0"/>
        <a:ea typeface="+mn-ea"/>
        <a:cs typeface="+mn-cs"/>
      </a:defRPr>
    </a:lvl7pPr>
    <a:lvl8pPr marL="3200400" algn="l" defTabSz="914400" rtl="0" eaLnBrk="1" latinLnBrk="0" hangingPunct="1">
      <a:defRPr sz="2400" kern="1200">
        <a:solidFill>
          <a:schemeClr val="tx1"/>
        </a:solidFill>
        <a:latin typeface="Times New Roman" panose="02020603050405020304" pitchFamily="18" charset="0"/>
        <a:ea typeface="+mn-ea"/>
        <a:cs typeface="+mn-cs"/>
      </a:defRPr>
    </a:lvl8pPr>
    <a:lvl9pPr marL="3657600" algn="l" defTabSz="914400" rtl="0" eaLnBrk="1" latinLnBrk="0" hangingPunct="1">
      <a:defRPr sz="24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EDFB8F6-5134-4D59-BEFF-CAAC938200F0}" v="61" dt="2024-03-01T14:15:29.00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687" autoAdjust="0"/>
    <p:restoredTop sz="90929"/>
  </p:normalViewPr>
  <p:slideViewPr>
    <p:cSldViewPr>
      <p:cViewPr varScale="1">
        <p:scale>
          <a:sx n="99" d="100"/>
          <a:sy n="99" d="100"/>
        </p:scale>
        <p:origin x="234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rding, Christina" userId="f988bcf6-5ff5-482c-bcc1-ddeae74b14ec" providerId="ADAL" clId="{8BA7CAE5-8BC4-4FDC-90C4-48ACCACB9EF8}"/>
    <pc:docChg chg="modSld">
      <pc:chgData name="Harding, Christina" userId="f988bcf6-5ff5-482c-bcc1-ddeae74b14ec" providerId="ADAL" clId="{8BA7CAE5-8BC4-4FDC-90C4-48ACCACB9EF8}" dt="2024-03-01T14:15:29.003" v="60" actId="14100"/>
      <pc:docMkLst>
        <pc:docMk/>
      </pc:docMkLst>
      <pc:sldChg chg="modSp">
        <pc:chgData name="Harding, Christina" userId="f988bcf6-5ff5-482c-bcc1-ddeae74b14ec" providerId="ADAL" clId="{8BA7CAE5-8BC4-4FDC-90C4-48ACCACB9EF8}" dt="2024-03-01T14:11:26.562" v="7" actId="20577"/>
        <pc:sldMkLst>
          <pc:docMk/>
          <pc:sldMk cId="0" sldId="261"/>
        </pc:sldMkLst>
        <pc:spChg chg="mod">
          <ac:chgData name="Harding, Christina" userId="f988bcf6-5ff5-482c-bcc1-ddeae74b14ec" providerId="ADAL" clId="{8BA7CAE5-8BC4-4FDC-90C4-48ACCACB9EF8}" dt="2024-03-01T14:11:26.562" v="7" actId="20577"/>
          <ac:spMkLst>
            <pc:docMk/>
            <pc:sldMk cId="0" sldId="261"/>
            <ac:spMk id="11266" creationId="{FEFDD66B-A35E-470A-9475-32AC08E18A14}"/>
          </ac:spMkLst>
        </pc:spChg>
      </pc:sldChg>
      <pc:sldChg chg="modSp">
        <pc:chgData name="Harding, Christina" userId="f988bcf6-5ff5-482c-bcc1-ddeae74b14ec" providerId="ADAL" clId="{8BA7CAE5-8BC4-4FDC-90C4-48ACCACB9EF8}" dt="2024-03-01T14:15:29.003" v="60" actId="14100"/>
        <pc:sldMkLst>
          <pc:docMk/>
          <pc:sldMk cId="995353212" sldId="262"/>
        </pc:sldMkLst>
        <pc:spChg chg="mod">
          <ac:chgData name="Harding, Christina" userId="f988bcf6-5ff5-482c-bcc1-ddeae74b14ec" providerId="ADAL" clId="{8BA7CAE5-8BC4-4FDC-90C4-48ACCACB9EF8}" dt="2024-03-01T14:15:01.476" v="52" actId="14100"/>
          <ac:spMkLst>
            <pc:docMk/>
            <pc:sldMk cId="995353212" sldId="262"/>
            <ac:spMk id="2" creationId="{2B70A2A1-C488-45B5-BF25-167C63398B16}"/>
          </ac:spMkLst>
        </pc:spChg>
        <pc:spChg chg="mod">
          <ac:chgData name="Harding, Christina" userId="f988bcf6-5ff5-482c-bcc1-ddeae74b14ec" providerId="ADAL" clId="{8BA7CAE5-8BC4-4FDC-90C4-48ACCACB9EF8}" dt="2024-03-01T14:14:45.039" v="47" actId="6549"/>
          <ac:spMkLst>
            <pc:docMk/>
            <pc:sldMk cId="995353212" sldId="262"/>
            <ac:spMk id="4" creationId="{A6828967-60E1-40D8-80EA-B4A8D2589E67}"/>
          </ac:spMkLst>
        </pc:spChg>
        <pc:spChg chg="mod">
          <ac:chgData name="Harding, Christina" userId="f988bcf6-5ff5-482c-bcc1-ddeae74b14ec" providerId="ADAL" clId="{8BA7CAE5-8BC4-4FDC-90C4-48ACCACB9EF8}" dt="2024-03-01T14:14:48.370" v="48" actId="6549"/>
          <ac:spMkLst>
            <pc:docMk/>
            <pc:sldMk cId="995353212" sldId="262"/>
            <ac:spMk id="5" creationId="{378908E3-97D8-4C2E-96F3-E33E98F1B94B}"/>
          </ac:spMkLst>
        </pc:spChg>
        <pc:spChg chg="mod">
          <ac:chgData name="Harding, Christina" userId="f988bcf6-5ff5-482c-bcc1-ddeae74b14ec" providerId="ADAL" clId="{8BA7CAE5-8BC4-4FDC-90C4-48ACCACB9EF8}" dt="2024-03-01T14:12:18.983" v="16" actId="207"/>
          <ac:spMkLst>
            <pc:docMk/>
            <pc:sldMk cId="995353212" sldId="262"/>
            <ac:spMk id="6" creationId="{6E6FDBAF-C310-4D30-A1BE-C95F07122EC5}"/>
          </ac:spMkLst>
        </pc:spChg>
        <pc:spChg chg="mod">
          <ac:chgData name="Harding, Christina" userId="f988bcf6-5ff5-482c-bcc1-ddeae74b14ec" providerId="ADAL" clId="{8BA7CAE5-8BC4-4FDC-90C4-48ACCACB9EF8}" dt="2024-03-01T14:15:29.003" v="60" actId="14100"/>
          <ac:spMkLst>
            <pc:docMk/>
            <pc:sldMk cId="995353212" sldId="262"/>
            <ac:spMk id="7" creationId="{56107D26-A1E2-4C04-9C10-1445E271383A}"/>
          </ac:spMkLst>
        </pc:spChg>
        <pc:spChg chg="mod">
          <ac:chgData name="Harding, Christina" userId="f988bcf6-5ff5-482c-bcc1-ddeae74b14ec" providerId="ADAL" clId="{8BA7CAE5-8BC4-4FDC-90C4-48ACCACB9EF8}" dt="2024-03-01T14:15:07.769" v="54" actId="1076"/>
          <ac:spMkLst>
            <pc:docMk/>
            <pc:sldMk cId="995353212" sldId="262"/>
            <ac:spMk id="8" creationId="{E3EF0B90-9D30-45E3-812C-C2C0F6FE8F72}"/>
          </ac:spMkLst>
        </pc:spChg>
        <pc:spChg chg="mod">
          <ac:chgData name="Harding, Christina" userId="f988bcf6-5ff5-482c-bcc1-ddeae74b14ec" providerId="ADAL" clId="{8BA7CAE5-8BC4-4FDC-90C4-48ACCACB9EF8}" dt="2024-03-01T14:15:22.846" v="58" actId="14100"/>
          <ac:spMkLst>
            <pc:docMk/>
            <pc:sldMk cId="995353212" sldId="262"/>
            <ac:spMk id="9" creationId="{5540075F-6632-4754-B913-FAF04010AC2C}"/>
          </ac:spMkLst>
        </pc:spChg>
        <pc:spChg chg="mod">
          <ac:chgData name="Harding, Christina" userId="f988bcf6-5ff5-482c-bcc1-ddeae74b14ec" providerId="ADAL" clId="{8BA7CAE5-8BC4-4FDC-90C4-48ACCACB9EF8}" dt="2024-03-01T14:11:55.851" v="11" actId="207"/>
          <ac:spMkLst>
            <pc:docMk/>
            <pc:sldMk cId="995353212" sldId="262"/>
            <ac:spMk id="10" creationId="{91317958-C646-42EF-9708-10108388FE69}"/>
          </ac:spMkLst>
        </pc:spChg>
      </pc:sldChg>
    </pc:docChg>
  </pc:docChgLst>
</pc:chgInfo>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1">
            <a:extLst>
              <a:ext uri="{FF2B5EF4-FFF2-40B4-BE49-F238E27FC236}">
                <a16:creationId xmlns:a16="http://schemas.microsoft.com/office/drawing/2014/main" id="{9C5D0B26-0E68-4887-ABDC-48F56F9CC6EB}"/>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6192838" y="260350"/>
            <a:ext cx="2722562" cy="792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
            <a:extLst>
              <a:ext uri="{FF2B5EF4-FFF2-40B4-BE49-F238E27FC236}">
                <a16:creationId xmlns:a16="http://schemas.microsoft.com/office/drawing/2014/main" id="{315C1035-949F-4D68-AABB-75A15E0D085E}"/>
              </a:ext>
            </a:extLst>
          </p:cNvPr>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79388" y="5091113"/>
            <a:ext cx="2447925" cy="1558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85800" y="2130426"/>
            <a:ext cx="7772400" cy="1470025"/>
          </a:xfrm>
        </p:spPr>
        <p:txBody>
          <a:bodyPr/>
          <a:lstStyle>
            <a:lvl1pPr>
              <a:defRPr sz="3600" b="1" baseline="0"/>
            </a:lvl1pPr>
          </a:lstStyle>
          <a:p>
            <a:r>
              <a:rPr lang="en-US" dirty="0"/>
              <a:t>Click to edit Master title style</a:t>
            </a:r>
            <a:endParaRPr lang="en-GB"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sz="2400" baseline="0"/>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dirty="0"/>
          </a:p>
        </p:txBody>
      </p:sp>
    </p:spTree>
    <p:extLst>
      <p:ext uri="{BB962C8B-B14F-4D97-AF65-F5344CB8AC3E}">
        <p14:creationId xmlns:p14="http://schemas.microsoft.com/office/powerpoint/2010/main" val="3034731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E76D607-6D5C-4DBD-9346-0971AB68920E}"/>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421438"/>
            <a:ext cx="8858250"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lvl1pPr>
              <a:defRPr baseline="0"/>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a:lvl1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1229886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C699185-1B71-4C38-ABFC-AEF25B4C3E14}"/>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421438"/>
            <a:ext cx="8858250"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722313" y="4406901"/>
            <a:ext cx="7772400" cy="1362075"/>
          </a:xfrm>
        </p:spPr>
        <p:txBody>
          <a:bodyPr anchor="t"/>
          <a:lstStyle>
            <a:lvl1pPr algn="l">
              <a:defRPr sz="3600" b="1" cap="all" baseline="0"/>
            </a:lvl1pPr>
          </a:lstStyle>
          <a:p>
            <a:r>
              <a:rPr lang="en-US"/>
              <a:t>Click to edit Master title style</a:t>
            </a:r>
            <a:endParaRPr lang="en-GB"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4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40366516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3">
            <a:extLst>
              <a:ext uri="{FF2B5EF4-FFF2-40B4-BE49-F238E27FC236}">
                <a16:creationId xmlns:a16="http://schemas.microsoft.com/office/drawing/2014/main" id="{DF81641C-C5BC-43E1-AE58-CEFB53E22A3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421438"/>
            <a:ext cx="8858250"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lvl1pPr>
              <a:defRPr sz="3600"/>
            </a:lvl1pPr>
          </a:lstStyle>
          <a:p>
            <a:r>
              <a:rPr lang="en-US"/>
              <a:t>Click to edit Master title style</a:t>
            </a:r>
            <a:endParaRPr lang="en-GB" dirty="0"/>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4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4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168701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4">
            <a:extLst>
              <a:ext uri="{FF2B5EF4-FFF2-40B4-BE49-F238E27FC236}">
                <a16:creationId xmlns:a16="http://schemas.microsoft.com/office/drawing/2014/main" id="{7DCF2A9D-3554-4CC3-BA85-E4199003C2B1}"/>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421438"/>
            <a:ext cx="8858250"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0" y="274639"/>
            <a:ext cx="8229600" cy="1143000"/>
          </a:xfrm>
        </p:spPr>
        <p:txBody>
          <a:bodyPr/>
          <a:lstStyle>
            <a:lvl1pPr>
              <a:defRPr baseline="0"/>
            </a:lvl1pPr>
          </a:lstStyle>
          <a:p>
            <a:r>
              <a:rPr lang="en-US"/>
              <a:t>Click to edit Master title style</a:t>
            </a:r>
            <a:endParaRPr lang="en-GB" dirty="0"/>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vl1pPr>
            <a:lvl2pPr>
              <a:defRPr sz="20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p:txBody>
      </p:sp>
    </p:spTree>
    <p:extLst>
      <p:ext uri="{BB962C8B-B14F-4D97-AF65-F5344CB8AC3E}">
        <p14:creationId xmlns:p14="http://schemas.microsoft.com/office/powerpoint/2010/main" val="200185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4">
            <a:extLst>
              <a:ext uri="{FF2B5EF4-FFF2-40B4-BE49-F238E27FC236}">
                <a16:creationId xmlns:a16="http://schemas.microsoft.com/office/drawing/2014/main" id="{AF7E8BCF-2D03-4572-A622-93202A1BDDE8}"/>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421438"/>
            <a:ext cx="8858250"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p:txBody>
          <a:bodyPr/>
          <a:lstStyle>
            <a:lvl1pPr>
              <a:defRPr sz="4000"/>
            </a:lvl1pPr>
          </a:lstStyle>
          <a:p>
            <a:r>
              <a:rPr lang="en-US"/>
              <a:t>Click to edit Master title style</a:t>
            </a:r>
            <a:endParaRPr lang="en-GB" dirty="0"/>
          </a:p>
        </p:txBody>
      </p:sp>
    </p:spTree>
    <p:extLst>
      <p:ext uri="{BB962C8B-B14F-4D97-AF65-F5344CB8AC3E}">
        <p14:creationId xmlns:p14="http://schemas.microsoft.com/office/powerpoint/2010/main" val="1419356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4">
            <a:extLst>
              <a:ext uri="{FF2B5EF4-FFF2-40B4-BE49-F238E27FC236}">
                <a16:creationId xmlns:a16="http://schemas.microsoft.com/office/drawing/2014/main" id="{BE07C28E-D44E-416A-BA91-1145D13C027B}"/>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421438"/>
            <a:ext cx="8858250"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851984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3">
            <a:extLst>
              <a:ext uri="{FF2B5EF4-FFF2-40B4-BE49-F238E27FC236}">
                <a16:creationId xmlns:a16="http://schemas.microsoft.com/office/drawing/2014/main" id="{19ED87AF-8E3F-4E50-AEEB-850A6F69150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421438"/>
            <a:ext cx="8858250"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457202" y="273049"/>
            <a:ext cx="3008313" cy="1162051"/>
          </a:xfrm>
        </p:spPr>
        <p:txBody>
          <a:bodyPr anchor="b"/>
          <a:lstStyle>
            <a:lvl1pPr algn="l">
              <a:defRPr sz="3600" b="1"/>
            </a:lvl1pPr>
          </a:lstStyle>
          <a:p>
            <a:r>
              <a:rPr lang="en-US"/>
              <a:t>Click to edit Master title style</a:t>
            </a:r>
            <a:endParaRPr lang="en-GB" dirty="0"/>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2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26734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3">
            <a:extLst>
              <a:ext uri="{FF2B5EF4-FFF2-40B4-BE49-F238E27FC236}">
                <a16:creationId xmlns:a16="http://schemas.microsoft.com/office/drawing/2014/main" id="{295EF50D-8808-4594-8ADB-AAB5C0081D8E}"/>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2875" y="6421438"/>
            <a:ext cx="8858250" cy="34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a:t>Click to edit Master title style</a:t>
            </a:r>
            <a:endParaRPr lang="en-GB" dirty="0"/>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5412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E5098227-18CF-43B0-BE08-D3EE74FB356B}"/>
              </a:ext>
            </a:extLst>
          </p:cNvPr>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altLang="en-US"/>
              <a:t>Title – at least 36pt</a:t>
            </a:r>
          </a:p>
        </p:txBody>
      </p:sp>
      <p:sp>
        <p:nvSpPr>
          <p:cNvPr id="1027" name="Rectangle 3">
            <a:extLst>
              <a:ext uri="{FF2B5EF4-FFF2-40B4-BE49-F238E27FC236}">
                <a16:creationId xmlns:a16="http://schemas.microsoft.com/office/drawing/2014/main" id="{CC16074E-2773-4750-ABBD-3FCF32ECDE02}"/>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a:t>Text – at least 24pt</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Tree>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Lst>
  <p:txStyles>
    <p:titleStyle>
      <a:lvl1pPr algn="ctr" rtl="0" eaLnBrk="0" fontAlgn="base" hangingPunct="0">
        <a:spcBef>
          <a:spcPct val="0"/>
        </a:spcBef>
        <a:spcAft>
          <a:spcPct val="0"/>
        </a:spcAft>
        <a:defRPr sz="3600" b="1">
          <a:solidFill>
            <a:schemeClr val="tx2"/>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600" b="1">
          <a:solidFill>
            <a:schemeClr val="tx2"/>
          </a:solidFill>
          <a:latin typeface="Arial" charset="0"/>
          <a:cs typeface="Arial" charset="0"/>
        </a:defRPr>
      </a:lvl2pPr>
      <a:lvl3pPr algn="ctr" rtl="0" eaLnBrk="0" fontAlgn="base" hangingPunct="0">
        <a:spcBef>
          <a:spcPct val="0"/>
        </a:spcBef>
        <a:spcAft>
          <a:spcPct val="0"/>
        </a:spcAft>
        <a:defRPr sz="3600" b="1">
          <a:solidFill>
            <a:schemeClr val="tx2"/>
          </a:solidFill>
          <a:latin typeface="Arial" charset="0"/>
          <a:cs typeface="Arial" charset="0"/>
        </a:defRPr>
      </a:lvl3pPr>
      <a:lvl4pPr algn="ctr" rtl="0" eaLnBrk="0" fontAlgn="base" hangingPunct="0">
        <a:spcBef>
          <a:spcPct val="0"/>
        </a:spcBef>
        <a:spcAft>
          <a:spcPct val="0"/>
        </a:spcAft>
        <a:defRPr sz="3600" b="1">
          <a:solidFill>
            <a:schemeClr val="tx2"/>
          </a:solidFill>
          <a:latin typeface="Arial" charset="0"/>
          <a:cs typeface="Arial" charset="0"/>
        </a:defRPr>
      </a:lvl4pPr>
      <a:lvl5pPr algn="ctr" rtl="0" eaLnBrk="0" fontAlgn="base" hangingPunct="0">
        <a:spcBef>
          <a:spcPct val="0"/>
        </a:spcBef>
        <a:spcAft>
          <a:spcPct val="0"/>
        </a:spcAft>
        <a:defRPr sz="3600" b="1">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8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Char char="–"/>
        <a:defRPr sz="2400">
          <a:solidFill>
            <a:schemeClr val="tx1"/>
          </a:solidFill>
          <a:latin typeface="Arial" panose="020B0604020202020204" pitchFamily="34" charset="0"/>
          <a:cs typeface="Arial" panose="020B0604020202020204" pitchFamily="34" charset="0"/>
        </a:defRPr>
      </a:lvl2pPr>
      <a:lvl3pPr marL="1143000" indent="-228600" algn="l" rtl="0" eaLnBrk="0" fontAlgn="base" hangingPunct="0">
        <a:spcBef>
          <a:spcPct val="20000"/>
        </a:spcBef>
        <a:spcAft>
          <a:spcPct val="0"/>
        </a:spcAft>
        <a:buChar char="•"/>
        <a:defRPr sz="2400">
          <a:solidFill>
            <a:schemeClr val="tx1"/>
          </a:solidFill>
          <a:latin typeface="Arial" panose="020B0604020202020204" pitchFamily="34" charset="0"/>
          <a:cs typeface="Arial" panose="020B0604020202020204" pitchFamily="34" charset="0"/>
        </a:defRPr>
      </a:lvl3pPr>
      <a:lvl4pPr marL="1600200" indent="-228600" algn="l" rtl="0" eaLnBrk="0" fontAlgn="base" hangingPunct="0">
        <a:spcBef>
          <a:spcPct val="20000"/>
        </a:spcBef>
        <a:spcAft>
          <a:spcPct val="0"/>
        </a:spcAft>
        <a:buChar char="–"/>
        <a:defRPr sz="2400">
          <a:solidFill>
            <a:schemeClr val="tx1"/>
          </a:solidFill>
          <a:latin typeface="Arial" panose="020B0604020202020204" pitchFamily="34" charset="0"/>
          <a:cs typeface="Arial" panose="020B0604020202020204" pitchFamily="34" charset="0"/>
        </a:defRPr>
      </a:lvl4pPr>
      <a:lvl5pPr marL="2057400" indent="-228600" algn="l" rtl="0" eaLnBrk="0" fontAlgn="base" hangingPunct="0">
        <a:spcBef>
          <a:spcPct val="20000"/>
        </a:spcBef>
        <a:spcAft>
          <a:spcPct val="0"/>
        </a:spcAft>
        <a:buChar char="»"/>
        <a:defRPr sz="2400">
          <a:solidFill>
            <a:schemeClr val="tx1"/>
          </a:solidFill>
          <a:latin typeface="Arial" panose="020B0604020202020204" pitchFamily="34" charset="0"/>
          <a:cs typeface="Arial" panose="020B0604020202020204"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FEFDD66B-A35E-470A-9475-32AC08E18A14}"/>
              </a:ext>
            </a:extLst>
          </p:cNvPr>
          <p:cNvSpPr>
            <a:spLocks noGrp="1"/>
          </p:cNvSpPr>
          <p:nvPr>
            <p:ph type="ctrTitle"/>
          </p:nvPr>
        </p:nvSpPr>
        <p:spPr>
          <a:xfrm>
            <a:off x="685800" y="1219200"/>
            <a:ext cx="7772400" cy="1468437"/>
          </a:xfrm>
        </p:spPr>
        <p:txBody>
          <a:bodyPr/>
          <a:lstStyle/>
          <a:p>
            <a:r>
              <a:rPr lang="en-GB" dirty="0"/>
              <a:t>Learning from complaints:</a:t>
            </a:r>
            <a:br>
              <a:rPr lang="en-GB" dirty="0"/>
            </a:br>
            <a:r>
              <a:rPr lang="en-GB" dirty="0"/>
              <a:t>themes February 2024</a:t>
            </a:r>
            <a:endParaRPr lang="en-US" altLang="en-US" dirty="0"/>
          </a:p>
        </p:txBody>
      </p:sp>
      <p:sp>
        <p:nvSpPr>
          <p:cNvPr id="11267" name="Subtitle 2">
            <a:extLst>
              <a:ext uri="{FF2B5EF4-FFF2-40B4-BE49-F238E27FC236}">
                <a16:creationId xmlns:a16="http://schemas.microsoft.com/office/drawing/2014/main" id="{D0157807-01F2-47B6-BA05-A9EF2CB383BC}"/>
              </a:ext>
            </a:extLst>
          </p:cNvPr>
          <p:cNvSpPr>
            <a:spLocks noGrp="1"/>
          </p:cNvSpPr>
          <p:nvPr>
            <p:ph type="subTitle" idx="1"/>
          </p:nvPr>
        </p:nvSpPr>
        <p:spPr>
          <a:xfrm>
            <a:off x="1547664" y="2996952"/>
            <a:ext cx="6224736" cy="2641848"/>
          </a:xfrm>
        </p:spPr>
        <p:txBody>
          <a:bodyPr/>
          <a:lstStyle/>
          <a:p>
            <a:pPr marL="342900" indent="-342900" algn="l">
              <a:buFont typeface="Arial" panose="020B0604020202020204" pitchFamily="34" charset="0"/>
              <a:buChar char="•"/>
            </a:pPr>
            <a:r>
              <a:rPr lang="en-GB" dirty="0"/>
              <a:t>Quality – clinical standards</a:t>
            </a:r>
          </a:p>
          <a:p>
            <a:pPr marL="342900" indent="-342900" algn="l">
              <a:buFont typeface="Arial" panose="020B0604020202020204" pitchFamily="34" charset="0"/>
              <a:buChar char="•"/>
            </a:pPr>
            <a:r>
              <a:rPr lang="en-GB" dirty="0"/>
              <a:t>Respect, caring and patient rights</a:t>
            </a:r>
          </a:p>
          <a:p>
            <a:pPr marL="342900" indent="-342900" algn="l">
              <a:buFont typeface="Arial" panose="020B0604020202020204" pitchFamily="34" charset="0"/>
              <a:buChar char="•"/>
            </a:pPr>
            <a:r>
              <a:rPr lang="en-GB" dirty="0"/>
              <a:t>Communication – Absent or incorrect</a:t>
            </a:r>
          </a:p>
          <a:p>
            <a:pPr marL="342900" indent="-342900" algn="l">
              <a:buFont typeface="Arial" panose="020B0604020202020204" pitchFamily="34" charset="0"/>
              <a:buChar char="•"/>
            </a:pPr>
            <a:r>
              <a:rPr lang="en-GB" dirty="0"/>
              <a:t>Organisation process – Waiting times, accessing care</a:t>
            </a:r>
          </a:p>
          <a:p>
            <a:endParaRPr lang="en-US" altLang="en-US" dirty="0"/>
          </a:p>
          <a:p>
            <a:pPr marL="342900" indent="-342900">
              <a:buFont typeface="Arial" panose="020B0604020202020204" pitchFamily="34" charset="0"/>
              <a:buChar char="•"/>
            </a:pPr>
            <a:endParaRPr lang="en-US" altLang="en-US" dirty="0"/>
          </a:p>
          <a:p>
            <a:pPr marL="342900" indent="-342900">
              <a:buFont typeface="Arial" panose="020B0604020202020204" pitchFamily="34" charset="0"/>
              <a:buChar char="•"/>
            </a:pPr>
            <a:endParaRPr lang="en-US"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Callout 6">
            <a:extLst>
              <a:ext uri="{FF2B5EF4-FFF2-40B4-BE49-F238E27FC236}">
                <a16:creationId xmlns:a16="http://schemas.microsoft.com/office/drawing/2014/main" id="{2B70A2A1-C488-45B5-BF25-167C63398B16}"/>
              </a:ext>
            </a:extLst>
          </p:cNvPr>
          <p:cNvSpPr/>
          <p:nvPr/>
        </p:nvSpPr>
        <p:spPr>
          <a:xfrm>
            <a:off x="6264336" y="3318381"/>
            <a:ext cx="2665881" cy="2630899"/>
          </a:xfrm>
          <a:prstGeom prst="wedgeEllipseCallout">
            <a:avLst>
              <a:gd name="adj1" fmla="val 46690"/>
              <a:gd name="adj2" fmla="val 44413"/>
            </a:avLst>
          </a:prstGeom>
          <a:gradFill flip="none" rotWithShape="1">
            <a:gsLst>
              <a:gs pos="0">
                <a:schemeClr val="accent6">
                  <a:lumMod val="40000"/>
                  <a:lumOff val="60000"/>
                  <a:shade val="30000"/>
                  <a:satMod val="115000"/>
                </a:schemeClr>
              </a:gs>
              <a:gs pos="50000">
                <a:schemeClr val="accent6">
                  <a:lumMod val="40000"/>
                  <a:lumOff val="60000"/>
                  <a:shade val="67500"/>
                  <a:satMod val="115000"/>
                </a:schemeClr>
              </a:gs>
              <a:gs pos="100000">
                <a:schemeClr val="accent6">
                  <a:lumMod val="40000"/>
                  <a:lumOff val="60000"/>
                  <a:shade val="100000"/>
                  <a:satMod val="115000"/>
                </a:schemeClr>
              </a:gs>
            </a:gsLst>
            <a:path path="circle">
              <a:fillToRect l="100000" t="100000"/>
            </a:path>
            <a:tileRect r="-100000" b="-100000"/>
          </a:gradFill>
          <a:ln w="28575">
            <a:solidFill>
              <a:schemeClr val="accent1"/>
            </a:solidFill>
          </a:ln>
        </p:spPr>
        <p:style>
          <a:lnRef idx="0">
            <a:schemeClr val="accent5"/>
          </a:lnRef>
          <a:fillRef idx="3">
            <a:schemeClr val="accent5"/>
          </a:fillRef>
          <a:effectRef idx="3">
            <a:schemeClr val="accent5"/>
          </a:effectRef>
          <a:fontRef idx="minor">
            <a:schemeClr val="lt1"/>
          </a:fontRef>
        </p:style>
        <p:txBody>
          <a:bodyPr rtlCol="0" anchor="ctr"/>
          <a:lstStyle/>
          <a:p>
            <a:pPr algn="ctr"/>
            <a:r>
              <a:rPr lang="en-GB" sz="1100" dirty="0">
                <a:solidFill>
                  <a:schemeClr val="tx1"/>
                </a:solidFill>
                <a:latin typeface="Arial" panose="020B0604020202020204" pitchFamily="34" charset="0"/>
                <a:cs typeface="Arial" panose="020B0604020202020204" pitchFamily="34" charset="0"/>
              </a:rPr>
              <a:t>We did “One of our trained dementia and delirium support workers is now allocated to the ward each day to assist staff with education and care of our patients living with dementia.”</a:t>
            </a:r>
          </a:p>
        </p:txBody>
      </p:sp>
      <p:sp>
        <p:nvSpPr>
          <p:cNvPr id="3" name="Text Box 7">
            <a:extLst>
              <a:ext uri="{FF2B5EF4-FFF2-40B4-BE49-F238E27FC236}">
                <a16:creationId xmlns:a16="http://schemas.microsoft.com/office/drawing/2014/main" id="{DBF16231-8BF9-4B29-A182-9BF58204F2FD}"/>
              </a:ext>
            </a:extLst>
          </p:cNvPr>
          <p:cNvSpPr txBox="1">
            <a:spLocks noChangeArrowheads="1"/>
          </p:cNvSpPr>
          <p:nvPr/>
        </p:nvSpPr>
        <p:spPr bwMode="auto">
          <a:xfrm>
            <a:off x="684212" y="2856715"/>
            <a:ext cx="7775575"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algn="ctr" eaLnBrk="1" hangingPunct="1">
              <a:spcBef>
                <a:spcPct val="50000"/>
              </a:spcBef>
              <a:buFontTx/>
              <a:buNone/>
            </a:pPr>
            <a:r>
              <a:rPr lang="en-US" altLang="en-US" sz="2400" dirty="0"/>
              <a:t>We encourage all staff to attend Customer care training</a:t>
            </a:r>
          </a:p>
        </p:txBody>
      </p:sp>
      <p:sp>
        <p:nvSpPr>
          <p:cNvPr id="4" name="Oval Callout 6">
            <a:extLst>
              <a:ext uri="{FF2B5EF4-FFF2-40B4-BE49-F238E27FC236}">
                <a16:creationId xmlns:a16="http://schemas.microsoft.com/office/drawing/2014/main" id="{A6828967-60E1-40D8-80EA-B4A8D2589E67}"/>
              </a:ext>
            </a:extLst>
          </p:cNvPr>
          <p:cNvSpPr/>
          <p:nvPr/>
        </p:nvSpPr>
        <p:spPr>
          <a:xfrm>
            <a:off x="1924838" y="3567603"/>
            <a:ext cx="2305198" cy="2541344"/>
          </a:xfrm>
          <a:prstGeom prst="wedgeEllipseCallout">
            <a:avLst>
              <a:gd name="adj1" fmla="val 46692"/>
              <a:gd name="adj2" fmla="val 49208"/>
            </a:avLst>
          </a:prstGeom>
          <a:gradFill flip="none" rotWithShape="1">
            <a:gsLst>
              <a:gs pos="0">
                <a:schemeClr val="accent6">
                  <a:lumMod val="40000"/>
                  <a:lumOff val="60000"/>
                  <a:shade val="30000"/>
                  <a:satMod val="115000"/>
                </a:schemeClr>
              </a:gs>
              <a:gs pos="50000">
                <a:schemeClr val="accent6">
                  <a:lumMod val="40000"/>
                  <a:lumOff val="60000"/>
                  <a:shade val="67500"/>
                  <a:satMod val="115000"/>
                </a:schemeClr>
              </a:gs>
              <a:gs pos="100000">
                <a:schemeClr val="accent6">
                  <a:lumMod val="40000"/>
                  <a:lumOff val="60000"/>
                  <a:shade val="100000"/>
                  <a:satMod val="115000"/>
                </a:schemeClr>
              </a:gs>
            </a:gsLst>
            <a:path path="circle">
              <a:fillToRect l="100000" t="100000"/>
            </a:path>
            <a:tileRect r="-100000" b="-100000"/>
          </a:gradFill>
          <a:ln w="28575">
            <a:solidFill>
              <a:schemeClr val="accent1"/>
            </a:solidFill>
          </a:ln>
        </p:spPr>
        <p:style>
          <a:lnRef idx="0">
            <a:schemeClr val="accent5"/>
          </a:lnRef>
          <a:fillRef idx="3">
            <a:schemeClr val="accent5"/>
          </a:fillRef>
          <a:effectRef idx="3">
            <a:schemeClr val="accent5"/>
          </a:effectRef>
          <a:fontRef idx="minor">
            <a:schemeClr val="lt1"/>
          </a:fontRef>
        </p:style>
        <p:txBody>
          <a:bodyPr rtlCol="0" anchor="ctr"/>
          <a:lstStyle/>
          <a:p>
            <a:pPr algn="ctr"/>
            <a:r>
              <a:rPr lang="en-GB" sz="1100" dirty="0">
                <a:solidFill>
                  <a:schemeClr val="tx1"/>
                </a:solidFill>
                <a:latin typeface="Arial" panose="020B0604020202020204" pitchFamily="34" charset="0"/>
                <a:cs typeface="Arial" panose="020B0604020202020204" pitchFamily="34" charset="0"/>
              </a:rPr>
              <a:t>We did “Hydration project was launched on the ward and the frequency of hydration rounds was increased. There is now also a more varied drink selection for patients.”</a:t>
            </a:r>
          </a:p>
        </p:txBody>
      </p:sp>
      <p:sp>
        <p:nvSpPr>
          <p:cNvPr id="5" name="Oval Callout 5">
            <a:extLst>
              <a:ext uri="{FF2B5EF4-FFF2-40B4-BE49-F238E27FC236}">
                <a16:creationId xmlns:a16="http://schemas.microsoft.com/office/drawing/2014/main" id="{378908E3-97D8-4C2E-96F3-E33E98F1B94B}"/>
              </a:ext>
            </a:extLst>
          </p:cNvPr>
          <p:cNvSpPr/>
          <p:nvPr/>
        </p:nvSpPr>
        <p:spPr>
          <a:xfrm>
            <a:off x="109898" y="3429000"/>
            <a:ext cx="2085838" cy="2304256"/>
          </a:xfrm>
          <a:prstGeom prst="wedgeEllipseCallout">
            <a:avLst>
              <a:gd name="adj1" fmla="val -45322"/>
              <a:gd name="adj2" fmla="val 47562"/>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t="100000" r="100000"/>
            </a:path>
            <a:tileRect l="-100000" b="-100000"/>
          </a:gradFill>
          <a:ln w="28575">
            <a:solidFill>
              <a:schemeClr val="accent6">
                <a:lumMod val="40000"/>
                <a:lumOff val="60000"/>
              </a:schemeClr>
            </a:solidFill>
          </a:ln>
        </p:spPr>
        <p:style>
          <a:lnRef idx="0">
            <a:schemeClr val="accent1"/>
          </a:lnRef>
          <a:fillRef idx="3">
            <a:schemeClr val="accent1"/>
          </a:fillRef>
          <a:effectRef idx="3">
            <a:schemeClr val="accent1"/>
          </a:effectRef>
          <a:fontRef idx="minor">
            <a:schemeClr val="lt1"/>
          </a:fontRef>
        </p:style>
        <p:txBody>
          <a:bodyPr rtlCol="0" anchor="ctr" anchorCtr="1"/>
          <a:lstStyle/>
          <a:p>
            <a:pPr algn="ctr"/>
            <a:r>
              <a:rPr lang="en-GB" sz="1100" dirty="0">
                <a:solidFill>
                  <a:schemeClr val="tx1"/>
                </a:solidFill>
                <a:latin typeface="Arial" panose="020B0604020202020204" pitchFamily="34" charset="0"/>
                <a:cs typeface="Arial" panose="020B0604020202020204" pitchFamily="34" charset="0"/>
              </a:rPr>
              <a:t>You said “Concerns raised about the limited drinks options available on the ward and the effect on patient’s hydration.”</a:t>
            </a:r>
          </a:p>
        </p:txBody>
      </p:sp>
      <p:sp>
        <p:nvSpPr>
          <p:cNvPr id="6" name="Oval Callout 6">
            <a:extLst>
              <a:ext uri="{FF2B5EF4-FFF2-40B4-BE49-F238E27FC236}">
                <a16:creationId xmlns:a16="http://schemas.microsoft.com/office/drawing/2014/main" id="{6E6FDBAF-C310-4D30-A1BE-C95F07122EC5}"/>
              </a:ext>
            </a:extLst>
          </p:cNvPr>
          <p:cNvSpPr/>
          <p:nvPr/>
        </p:nvSpPr>
        <p:spPr>
          <a:xfrm>
            <a:off x="1729233" y="54286"/>
            <a:ext cx="2232248" cy="2629776"/>
          </a:xfrm>
          <a:prstGeom prst="wedgeEllipseCallout">
            <a:avLst>
              <a:gd name="adj1" fmla="val 49981"/>
              <a:gd name="adj2" fmla="val 44920"/>
            </a:avLst>
          </a:prstGeom>
          <a:gradFill flip="none" rotWithShape="1">
            <a:gsLst>
              <a:gs pos="0">
                <a:schemeClr val="accent6">
                  <a:lumMod val="40000"/>
                  <a:lumOff val="60000"/>
                  <a:tint val="66000"/>
                  <a:satMod val="160000"/>
                  <a:shade val="30000"/>
                  <a:satMod val="115000"/>
                </a:schemeClr>
              </a:gs>
              <a:gs pos="50000">
                <a:schemeClr val="accent6">
                  <a:lumMod val="40000"/>
                  <a:lumOff val="60000"/>
                  <a:tint val="66000"/>
                  <a:satMod val="160000"/>
                  <a:shade val="67500"/>
                  <a:satMod val="115000"/>
                </a:schemeClr>
              </a:gs>
              <a:gs pos="100000">
                <a:schemeClr val="accent6">
                  <a:lumMod val="40000"/>
                  <a:lumOff val="60000"/>
                  <a:tint val="66000"/>
                  <a:satMod val="160000"/>
                  <a:shade val="100000"/>
                  <a:satMod val="115000"/>
                </a:schemeClr>
              </a:gs>
            </a:gsLst>
            <a:path path="circle">
              <a:fillToRect l="100000" t="100000"/>
            </a:path>
            <a:tileRect r="-100000" b="-100000"/>
          </a:gradFill>
          <a:ln w="28575">
            <a:solidFill>
              <a:schemeClr val="accent1"/>
            </a:solidFill>
          </a:ln>
        </p:spPr>
        <p:style>
          <a:lnRef idx="0">
            <a:schemeClr val="accent5"/>
          </a:lnRef>
          <a:fillRef idx="3">
            <a:schemeClr val="accent5"/>
          </a:fillRef>
          <a:effectRef idx="3">
            <a:schemeClr val="accent5"/>
          </a:effectRef>
          <a:fontRef idx="minor">
            <a:schemeClr val="lt1"/>
          </a:fontRef>
        </p:style>
        <p:txBody>
          <a:bodyPr rtlCol="0" anchor="ctr" anchorCtr="1"/>
          <a:lstStyle/>
          <a:p>
            <a:pPr algn="ctr"/>
            <a:r>
              <a:rPr lang="en-GB" sz="1100" dirty="0">
                <a:solidFill>
                  <a:schemeClr val="tx1"/>
                </a:solidFill>
                <a:latin typeface="Arial" panose="020B0604020202020204" pitchFamily="34" charset="0"/>
                <a:cs typeface="Arial" panose="020B0604020202020204" pitchFamily="34" charset="0"/>
              </a:rPr>
              <a:t>We did “A ‘Reset’ week took place on the ward to focus on care standards with the Acute Medicine Department. This served as education and a reminder to all staff regarding good practices and to prevent complacency in care occurring.”</a:t>
            </a:r>
          </a:p>
          <a:p>
            <a:pPr algn="ctr"/>
            <a:endParaRPr lang="en-GB" sz="1200" dirty="0">
              <a:solidFill>
                <a:schemeClr val="tx1"/>
              </a:solidFill>
              <a:latin typeface="Arial" panose="020B0604020202020204" pitchFamily="34" charset="0"/>
              <a:cs typeface="Arial" panose="020B0604020202020204" pitchFamily="34" charset="0"/>
            </a:endParaRPr>
          </a:p>
        </p:txBody>
      </p:sp>
      <p:sp>
        <p:nvSpPr>
          <p:cNvPr id="7" name="Oval Callout 6">
            <a:extLst>
              <a:ext uri="{FF2B5EF4-FFF2-40B4-BE49-F238E27FC236}">
                <a16:creationId xmlns:a16="http://schemas.microsoft.com/office/drawing/2014/main" id="{56107D26-A1E2-4C04-9C10-1445E271383A}"/>
              </a:ext>
            </a:extLst>
          </p:cNvPr>
          <p:cNvSpPr/>
          <p:nvPr/>
        </p:nvSpPr>
        <p:spPr>
          <a:xfrm>
            <a:off x="6264336" y="188640"/>
            <a:ext cx="2760225" cy="2474164"/>
          </a:xfrm>
          <a:prstGeom prst="wedgeEllipseCallout">
            <a:avLst>
              <a:gd name="adj1" fmla="val 42580"/>
              <a:gd name="adj2" fmla="val 50584"/>
            </a:avLst>
          </a:prstGeom>
          <a:gradFill flip="none" rotWithShape="1">
            <a:gsLst>
              <a:gs pos="0">
                <a:schemeClr val="accent6">
                  <a:lumMod val="40000"/>
                  <a:lumOff val="60000"/>
                  <a:shade val="30000"/>
                  <a:satMod val="115000"/>
                </a:schemeClr>
              </a:gs>
              <a:gs pos="50000">
                <a:schemeClr val="accent6">
                  <a:lumMod val="40000"/>
                  <a:lumOff val="60000"/>
                  <a:shade val="67500"/>
                  <a:satMod val="115000"/>
                </a:schemeClr>
              </a:gs>
              <a:gs pos="100000">
                <a:schemeClr val="accent6">
                  <a:lumMod val="40000"/>
                  <a:lumOff val="60000"/>
                  <a:shade val="100000"/>
                  <a:satMod val="115000"/>
                </a:schemeClr>
              </a:gs>
            </a:gsLst>
            <a:path path="circle">
              <a:fillToRect l="100000" t="100000"/>
            </a:path>
            <a:tileRect r="-100000" b="-100000"/>
          </a:gradFill>
          <a:ln w="28575">
            <a:solidFill>
              <a:schemeClr val="accent1"/>
            </a:solidFill>
          </a:ln>
        </p:spPr>
        <p:style>
          <a:lnRef idx="0">
            <a:schemeClr val="accent5"/>
          </a:lnRef>
          <a:fillRef idx="3">
            <a:schemeClr val="accent5"/>
          </a:fillRef>
          <a:effectRef idx="3">
            <a:schemeClr val="accent5"/>
          </a:effectRef>
          <a:fontRef idx="minor">
            <a:schemeClr val="lt1"/>
          </a:fontRef>
        </p:style>
        <p:txBody>
          <a:bodyPr rtlCol="0" anchor="ctr"/>
          <a:lstStyle/>
          <a:p>
            <a:pPr algn="ctr"/>
            <a:r>
              <a:rPr lang="en-GB" sz="1100" dirty="0">
                <a:solidFill>
                  <a:schemeClr val="tx1"/>
                </a:solidFill>
                <a:latin typeface="Arial" panose="020B0604020202020204" pitchFamily="34" charset="0"/>
                <a:cs typeface="Arial" panose="020B0604020202020204" pitchFamily="34" charset="0"/>
              </a:rPr>
              <a:t>We did “Food is now plated up on the ward, with patients able to choose their own portion sizes. Different plate colours have been introduced for patients who require assistance, enabling to staff to identify who requires additional support.”</a:t>
            </a:r>
          </a:p>
        </p:txBody>
      </p:sp>
      <p:sp>
        <p:nvSpPr>
          <p:cNvPr id="8" name="Oval Callout 5">
            <a:extLst>
              <a:ext uri="{FF2B5EF4-FFF2-40B4-BE49-F238E27FC236}">
                <a16:creationId xmlns:a16="http://schemas.microsoft.com/office/drawing/2014/main" id="{E3EF0B90-9D30-45E3-812C-C2C0F6FE8F72}"/>
              </a:ext>
            </a:extLst>
          </p:cNvPr>
          <p:cNvSpPr/>
          <p:nvPr/>
        </p:nvSpPr>
        <p:spPr>
          <a:xfrm>
            <a:off x="4788024" y="3814650"/>
            <a:ext cx="1944215" cy="2310510"/>
          </a:xfrm>
          <a:prstGeom prst="wedgeEllipseCallout">
            <a:avLst>
              <a:gd name="adj1" fmla="val -37810"/>
              <a:gd name="adj2" fmla="val 54499"/>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t="100000" r="100000"/>
            </a:path>
            <a:tileRect l="-100000" b="-100000"/>
          </a:gradFill>
          <a:ln w="28575">
            <a:solidFill>
              <a:schemeClr val="accent6">
                <a:lumMod val="40000"/>
                <a:lumOff val="60000"/>
              </a:schemeClr>
            </a:solidFill>
          </a:ln>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1100" dirty="0">
                <a:solidFill>
                  <a:schemeClr val="tx1"/>
                </a:solidFill>
                <a:latin typeface="Arial" panose="020B0604020202020204" pitchFamily="34" charset="0"/>
                <a:cs typeface="Arial" panose="020B0604020202020204" pitchFamily="34" charset="0"/>
              </a:rPr>
              <a:t>You said “Concerns raised that ward did not offer enough support to patients with dementia.” </a:t>
            </a:r>
          </a:p>
        </p:txBody>
      </p:sp>
      <p:sp>
        <p:nvSpPr>
          <p:cNvPr id="9" name="Oval Callout 5">
            <a:extLst>
              <a:ext uri="{FF2B5EF4-FFF2-40B4-BE49-F238E27FC236}">
                <a16:creationId xmlns:a16="http://schemas.microsoft.com/office/drawing/2014/main" id="{5540075F-6632-4754-B913-FAF04010AC2C}"/>
              </a:ext>
            </a:extLst>
          </p:cNvPr>
          <p:cNvSpPr/>
          <p:nvPr/>
        </p:nvSpPr>
        <p:spPr>
          <a:xfrm>
            <a:off x="4428927" y="226881"/>
            <a:ext cx="2015281" cy="2194007"/>
          </a:xfrm>
          <a:prstGeom prst="wedgeEllipseCallout">
            <a:avLst>
              <a:gd name="adj1" fmla="val -51548"/>
              <a:gd name="adj2" fmla="val 45992"/>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t="100000" r="100000"/>
            </a:path>
            <a:tileRect l="-100000" b="-100000"/>
          </a:gradFill>
          <a:ln w="28575">
            <a:solidFill>
              <a:schemeClr val="accent6">
                <a:lumMod val="40000"/>
                <a:lumOff val="60000"/>
              </a:schemeClr>
            </a:solidFill>
          </a:ln>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1100" dirty="0">
                <a:solidFill>
                  <a:schemeClr val="tx1"/>
                </a:solidFill>
                <a:latin typeface="Arial" panose="020B0604020202020204" pitchFamily="34" charset="0"/>
                <a:cs typeface="Arial" panose="020B0604020202020204" pitchFamily="34" charset="0"/>
              </a:rPr>
              <a:t>You said “Concerns raised by relatives that nurses did not have time to appropriately assist in feeding patients.”</a:t>
            </a:r>
          </a:p>
          <a:p>
            <a:pPr algn="ctr"/>
            <a:endParaRPr lang="en-GB" sz="1100" dirty="0">
              <a:solidFill>
                <a:schemeClr val="tx1"/>
              </a:solidFill>
              <a:latin typeface="Arial" panose="020B0604020202020204" pitchFamily="34" charset="0"/>
              <a:cs typeface="Arial" panose="020B0604020202020204" pitchFamily="34" charset="0"/>
            </a:endParaRPr>
          </a:p>
        </p:txBody>
      </p:sp>
      <p:sp>
        <p:nvSpPr>
          <p:cNvPr id="10" name="Oval Callout 5">
            <a:extLst>
              <a:ext uri="{FF2B5EF4-FFF2-40B4-BE49-F238E27FC236}">
                <a16:creationId xmlns:a16="http://schemas.microsoft.com/office/drawing/2014/main" id="{91317958-C646-42EF-9708-10108388FE69}"/>
              </a:ext>
            </a:extLst>
          </p:cNvPr>
          <p:cNvSpPr/>
          <p:nvPr/>
        </p:nvSpPr>
        <p:spPr>
          <a:xfrm>
            <a:off x="64635" y="188640"/>
            <a:ext cx="1944216" cy="2232248"/>
          </a:xfrm>
          <a:prstGeom prst="wedgeEllipseCallout">
            <a:avLst>
              <a:gd name="adj1" fmla="val -44024"/>
              <a:gd name="adj2" fmla="val 55360"/>
            </a:avLst>
          </a:prstGeom>
          <a:gradFill flip="none" rotWithShape="1">
            <a:gsLst>
              <a:gs pos="0">
                <a:schemeClr val="accent1">
                  <a:shade val="30000"/>
                  <a:satMod val="115000"/>
                </a:schemeClr>
              </a:gs>
              <a:gs pos="50000">
                <a:schemeClr val="accent1">
                  <a:shade val="67500"/>
                  <a:satMod val="115000"/>
                </a:schemeClr>
              </a:gs>
              <a:gs pos="100000">
                <a:schemeClr val="accent1">
                  <a:shade val="100000"/>
                  <a:satMod val="115000"/>
                </a:schemeClr>
              </a:gs>
            </a:gsLst>
            <a:path path="circle">
              <a:fillToRect t="100000" r="100000"/>
            </a:path>
            <a:tileRect l="-100000" b="-100000"/>
          </a:gradFill>
          <a:ln w="28575">
            <a:solidFill>
              <a:schemeClr val="accent6">
                <a:lumMod val="40000"/>
                <a:lumOff val="60000"/>
              </a:schemeClr>
            </a:solidFill>
          </a:ln>
        </p:spPr>
        <p:style>
          <a:lnRef idx="0">
            <a:schemeClr val="accent1"/>
          </a:lnRef>
          <a:fillRef idx="3">
            <a:schemeClr val="accent1"/>
          </a:fillRef>
          <a:effectRef idx="3">
            <a:schemeClr val="accent1"/>
          </a:effectRef>
          <a:fontRef idx="minor">
            <a:schemeClr val="lt1"/>
          </a:fontRef>
        </p:style>
        <p:txBody>
          <a:bodyPr rtlCol="0" anchor="ctr"/>
          <a:lstStyle/>
          <a:p>
            <a:pPr algn="ctr"/>
            <a:r>
              <a:rPr lang="en-GB" sz="1100" dirty="0">
                <a:solidFill>
                  <a:schemeClr val="tx1"/>
                </a:solidFill>
                <a:latin typeface="Arial" panose="020B0604020202020204" pitchFamily="34" charset="0"/>
                <a:cs typeface="Arial" panose="020B0604020202020204" pitchFamily="34" charset="0"/>
              </a:rPr>
              <a:t>You said “Family member raised concerns that there was a delay in their relatives soiled bed linen being changed.”</a:t>
            </a:r>
          </a:p>
          <a:p>
            <a:pPr algn="ctr"/>
            <a:endParaRPr lang="en-GB" sz="12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95353212"/>
      </p:ext>
    </p:extLst>
  </p:cSld>
  <p:clrMapOvr>
    <a:masterClrMapping/>
  </p:clrMapOvr>
</p:sld>
</file>

<file path=ppt/theme/theme1.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_activity xmlns="5e5abce5-4901-46fe-84c9-1005f11011b0"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1BF9CCBF8BD42F478F8399383A0197BB" ma:contentTypeVersion="18" ma:contentTypeDescription="Create a new document." ma:contentTypeScope="" ma:versionID="ea7cf1842e7fb92988d17fb53317eef6">
  <xsd:schema xmlns:xsd="http://www.w3.org/2001/XMLSchema" xmlns:xs="http://www.w3.org/2001/XMLSchema" xmlns:p="http://schemas.microsoft.com/office/2006/metadata/properties" xmlns:ns3="41fd3d53-c209-4a70-acad-2c1d434d0c27" xmlns:ns4="5e5abce5-4901-46fe-84c9-1005f11011b0" targetNamespace="http://schemas.microsoft.com/office/2006/metadata/properties" ma:root="true" ma:fieldsID="6add4456ffcd3e1ca1d66277a6dfc909" ns3:_="" ns4:_="">
    <xsd:import namespace="41fd3d53-c209-4a70-acad-2c1d434d0c27"/>
    <xsd:import namespace="5e5abce5-4901-46fe-84c9-1005f11011b0"/>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OCR" minOccurs="0"/>
                <xsd:element ref="ns4:MediaServiceGenerationTime" minOccurs="0"/>
                <xsd:element ref="ns4:MediaServiceEventHashCode" minOccurs="0"/>
                <xsd:element ref="ns4:MediaServiceAutoKeyPoints" minOccurs="0"/>
                <xsd:element ref="ns4:MediaServiceKeyPoints" minOccurs="0"/>
                <xsd:element ref="ns4:MediaServiceDateTaken" minOccurs="0"/>
                <xsd:element ref="ns4:MediaServiceLocation" minOccurs="0"/>
                <xsd:element ref="ns4:MediaServiceSearchProperties" minOccurs="0"/>
                <xsd:element ref="ns4:_activity" minOccurs="0"/>
                <xsd:element ref="ns4:MediaLengthInSeconds" minOccurs="0"/>
                <xsd:element ref="ns4:MediaServiceObjectDetectorVersions" minOccurs="0"/>
                <xsd:element ref="ns4: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1fd3d53-c209-4a70-acad-2c1d434d0c27"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5e5abce5-4901-46fe-84c9-1005f11011b0"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ServiceLocation" ma:index="20" nillable="true" ma:displayName="Location" ma:internalName="MediaServiceLocation" ma:readOnly="true">
      <xsd:simpleType>
        <xsd:restriction base="dms:Text"/>
      </xsd:simpleType>
    </xsd:element>
    <xsd:element name="MediaServiceSearchProperties" ma:index="21" nillable="true" ma:displayName="MediaServiceSearchProperties" ma:hidden="true" ma:internalName="MediaServiceSearchProperties" ma:readOnly="true">
      <xsd:simpleType>
        <xsd:restriction base="dms:Note"/>
      </xsd:simpleType>
    </xsd:element>
    <xsd:element name="_activity" ma:index="22" nillable="true" ma:displayName="_activity" ma:hidden="true" ma:internalName="_activity">
      <xsd:simpleType>
        <xsd:restriction base="dms:Note"/>
      </xsd:simpleType>
    </xsd:element>
    <xsd:element name="MediaLengthInSeconds" ma:index="23" nillable="true" ma:displayName="MediaLengthInSeconds" ma:hidden="true" ma:internalName="MediaLengthInSeconds" ma:readOnly="true">
      <xsd:simpleType>
        <xsd:restriction base="dms:Unknown"/>
      </xsd:simpleType>
    </xsd:element>
    <xsd:element name="MediaServiceObjectDetectorVersions" ma:index="24" nillable="true" ma:displayName="MediaServiceObjectDetectorVersions" ma:hidden="true" ma:indexed="true" ma:internalName="MediaServiceObjectDetectorVersions" ma:readOnly="true">
      <xsd:simpleType>
        <xsd:restriction base="dms:Text"/>
      </xsd:simpleType>
    </xsd:element>
    <xsd:element name="MediaServiceSystemTags" ma:index="25" nillable="true" ma:displayName="MediaServiceSystemTags" ma:hidden="true" ma:internalName="MediaServiceSystemTag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95350D4-7C63-41D1-9CA9-D0AFF441C830}">
  <ds:schemaRefs>
    <ds:schemaRef ds:uri="http://schemas.microsoft.com/sharepoint/v3/contenttype/forms"/>
  </ds:schemaRefs>
</ds:datastoreItem>
</file>

<file path=customXml/itemProps2.xml><?xml version="1.0" encoding="utf-8"?>
<ds:datastoreItem xmlns:ds="http://schemas.openxmlformats.org/officeDocument/2006/customXml" ds:itemID="{CC67626A-5997-487A-A0A9-84A450BAA796}">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5e5abce5-4901-46fe-84c9-1005f11011b0"/>
    <ds:schemaRef ds:uri="http://purl.org/dc/elements/1.1/"/>
    <ds:schemaRef ds:uri="http://schemas.microsoft.com/office/2006/metadata/properties"/>
    <ds:schemaRef ds:uri="41fd3d53-c209-4a70-acad-2c1d434d0c27"/>
    <ds:schemaRef ds:uri="http://www.w3.org/XML/1998/namespace"/>
    <ds:schemaRef ds:uri="http://purl.org/dc/dcmitype/"/>
  </ds:schemaRefs>
</ds:datastoreItem>
</file>

<file path=customXml/itemProps3.xml><?xml version="1.0" encoding="utf-8"?>
<ds:datastoreItem xmlns:ds="http://schemas.openxmlformats.org/officeDocument/2006/customXml" ds:itemID="{35B2DA08-8114-472B-8A61-50104623884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1fd3d53-c209-4a70-acad-2c1d434d0c27"/>
    <ds:schemaRef ds:uri="5e5abce5-4901-46fe-84c9-1005f11011b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432</TotalTime>
  <Words>269</Words>
  <Application>Microsoft Office PowerPoint</Application>
  <PresentationFormat>On-screen Show (4:3)</PresentationFormat>
  <Paragraphs>15</Paragraphs>
  <Slides>2</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Times New Roman</vt:lpstr>
      <vt:lpstr>Default Design</vt:lpstr>
      <vt:lpstr>Learning from complaints: themes February 2024</vt:lpstr>
      <vt:lpstr>PowerPoint Presentation</vt:lpstr>
    </vt:vector>
  </TitlesOfParts>
  <Company>RBCH Trust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trachall</dc:creator>
  <cp:lastModifiedBy>Harding, Christina</cp:lastModifiedBy>
  <cp:revision>41</cp:revision>
  <dcterms:created xsi:type="dcterms:W3CDTF">2006-03-24T10:18:28Z</dcterms:created>
  <dcterms:modified xsi:type="dcterms:W3CDTF">2024-03-01T14:15:35Z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0x0101001BF9CCBF8BD42F478F8399383A0197BB</vt:lpwstr>
  </property>
</Properties>
</file>