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B01001-382D-4BDD-8756-3CE951D7344B}" v="72" dt="2023-10-27T14:59:07.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6" d="100"/>
          <a:sy n="86" d="100"/>
        </p:scale>
        <p:origin x="96"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D14E7E11-8457-45CC-8F40-431C67B6054D}"/>
    <pc:docChg chg="custSel modSld">
      <pc:chgData name="Harding, Christina" userId="f988bcf6-5ff5-482c-bcc1-ddeae74b14ec" providerId="ADAL" clId="{D14E7E11-8457-45CC-8F40-431C67B6054D}" dt="2023-10-27T14:59:07.031" v="71" actId="20577"/>
      <pc:docMkLst>
        <pc:docMk/>
      </pc:docMkLst>
      <pc:sldChg chg="modSp">
        <pc:chgData name="Harding, Christina" userId="f988bcf6-5ff5-482c-bcc1-ddeae74b14ec" providerId="ADAL" clId="{D14E7E11-8457-45CC-8F40-431C67B6054D}" dt="2023-10-27T14:59:07.031" v="71" actId="20577"/>
        <pc:sldMkLst>
          <pc:docMk/>
          <pc:sldMk cId="0" sldId="261"/>
        </pc:sldMkLst>
        <pc:spChg chg="mod">
          <ac:chgData name="Harding, Christina" userId="f988bcf6-5ff5-482c-bcc1-ddeae74b14ec" providerId="ADAL" clId="{D14E7E11-8457-45CC-8F40-431C67B6054D}" dt="2023-10-27T14:59:07.031" v="71" actId="20577"/>
          <ac:spMkLst>
            <pc:docMk/>
            <pc:sldMk cId="0" sldId="261"/>
            <ac:spMk id="11266" creationId="{FEFDD66B-A35E-470A-9475-32AC08E18A14}"/>
          </ac:spMkLst>
        </pc:spChg>
      </pc:sldChg>
      <pc:sldChg chg="modSp">
        <pc:chgData name="Harding, Christina" userId="f988bcf6-5ff5-482c-bcc1-ddeae74b14ec" providerId="ADAL" clId="{D14E7E11-8457-45CC-8F40-431C67B6054D}" dt="2023-10-27T14:59:02.405" v="62" actId="14100"/>
        <pc:sldMkLst>
          <pc:docMk/>
          <pc:sldMk cId="995353212" sldId="262"/>
        </pc:sldMkLst>
        <pc:spChg chg="mod">
          <ac:chgData name="Harding, Christina" userId="f988bcf6-5ff5-482c-bcc1-ddeae74b14ec" providerId="ADAL" clId="{D14E7E11-8457-45CC-8F40-431C67B6054D}" dt="2023-10-27T14:59:02.405" v="62" actId="14100"/>
          <ac:spMkLst>
            <pc:docMk/>
            <pc:sldMk cId="995353212" sldId="262"/>
            <ac:spMk id="2" creationId="{2B70A2A1-C488-45B5-BF25-167C63398B16}"/>
          </ac:spMkLst>
        </pc:spChg>
        <pc:spChg chg="mod">
          <ac:chgData name="Harding, Christina" userId="f988bcf6-5ff5-482c-bcc1-ddeae74b14ec" providerId="ADAL" clId="{D14E7E11-8457-45CC-8F40-431C67B6054D}" dt="2023-10-27T14:58:10.845" v="48" actId="1076"/>
          <ac:spMkLst>
            <pc:docMk/>
            <pc:sldMk cId="995353212" sldId="262"/>
            <ac:spMk id="4" creationId="{A6828967-60E1-40D8-80EA-B4A8D2589E67}"/>
          </ac:spMkLst>
        </pc:spChg>
        <pc:spChg chg="mod">
          <ac:chgData name="Harding, Christina" userId="f988bcf6-5ff5-482c-bcc1-ddeae74b14ec" providerId="ADAL" clId="{D14E7E11-8457-45CC-8F40-431C67B6054D}" dt="2023-10-27T14:57:35.925" v="39" actId="6549"/>
          <ac:spMkLst>
            <pc:docMk/>
            <pc:sldMk cId="995353212" sldId="262"/>
            <ac:spMk id="5" creationId="{378908E3-97D8-4C2E-96F3-E33E98F1B94B}"/>
          </ac:spMkLst>
        </pc:spChg>
        <pc:spChg chg="mod">
          <ac:chgData name="Harding, Christina" userId="f988bcf6-5ff5-482c-bcc1-ddeae74b14ec" providerId="ADAL" clId="{D14E7E11-8457-45CC-8F40-431C67B6054D}" dt="2023-10-27T14:56:05.951" v="15" actId="1076"/>
          <ac:spMkLst>
            <pc:docMk/>
            <pc:sldMk cId="995353212" sldId="262"/>
            <ac:spMk id="6" creationId="{6E6FDBAF-C310-4D30-A1BE-C95F07122EC5}"/>
          </ac:spMkLst>
        </pc:spChg>
        <pc:spChg chg="mod">
          <ac:chgData name="Harding, Christina" userId="f988bcf6-5ff5-482c-bcc1-ddeae74b14ec" providerId="ADAL" clId="{D14E7E11-8457-45CC-8F40-431C67B6054D}" dt="2023-10-27T14:57:12.294" v="33" actId="1076"/>
          <ac:spMkLst>
            <pc:docMk/>
            <pc:sldMk cId="995353212" sldId="262"/>
            <ac:spMk id="7" creationId="{56107D26-A1E2-4C04-9C10-1445E271383A}"/>
          </ac:spMkLst>
        </pc:spChg>
        <pc:spChg chg="mod">
          <ac:chgData name="Harding, Christina" userId="f988bcf6-5ff5-482c-bcc1-ddeae74b14ec" providerId="ADAL" clId="{D14E7E11-8457-45CC-8F40-431C67B6054D}" dt="2023-10-27T14:58:29.080" v="53" actId="6549"/>
          <ac:spMkLst>
            <pc:docMk/>
            <pc:sldMk cId="995353212" sldId="262"/>
            <ac:spMk id="8" creationId="{E3EF0B90-9D30-45E3-812C-C2C0F6FE8F72}"/>
          </ac:spMkLst>
        </pc:spChg>
        <pc:spChg chg="mod">
          <ac:chgData name="Harding, Christina" userId="f988bcf6-5ff5-482c-bcc1-ddeae74b14ec" providerId="ADAL" clId="{D14E7E11-8457-45CC-8F40-431C67B6054D}" dt="2023-10-27T14:56:38.221" v="22" actId="6549"/>
          <ac:spMkLst>
            <pc:docMk/>
            <pc:sldMk cId="995353212" sldId="262"/>
            <ac:spMk id="9" creationId="{5540075F-6632-4754-B913-FAF04010AC2C}"/>
          </ac:spMkLst>
        </pc:spChg>
        <pc:spChg chg="mod">
          <ac:chgData name="Harding, Christina" userId="f988bcf6-5ff5-482c-bcc1-ddeae74b14ec" providerId="ADAL" clId="{D14E7E11-8457-45CC-8F40-431C67B6054D}" dt="2023-10-27T14:56:08.815" v="16" actId="14100"/>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September 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Organisation process – Waiting times, accessing care</a:t>
            </a:r>
          </a:p>
          <a:p>
            <a:pPr marL="342900" indent="-342900" algn="l">
              <a:buFont typeface="Arial" panose="020B0604020202020204" pitchFamily="34" charset="0"/>
              <a:buChar char="•"/>
            </a:pPr>
            <a:r>
              <a:rPr lang="en-GB" dirty="0"/>
              <a:t>Communication – Absent or incorrect</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444208" y="3718131"/>
            <a:ext cx="2160240" cy="2268732"/>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“Trust has launched Oliver McGowan training for all staff and will also continue to offer learning disability training as part of safeguarding training.”</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369910" y="3355271"/>
            <a:ext cx="2515298" cy="2614038"/>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“Feedback provided to the therapy team to ensure treatment plans are followed through and referrals made. Further education and training to be undertaken for all therapy staff to ensure awareness regarding a specific injury is fully understood.”</a:t>
            </a:r>
          </a:p>
        </p:txBody>
      </p:sp>
      <p:sp>
        <p:nvSpPr>
          <p:cNvPr id="5" name="Oval Callout 5">
            <a:extLst>
              <a:ext uri="{FF2B5EF4-FFF2-40B4-BE49-F238E27FC236}">
                <a16:creationId xmlns:a16="http://schemas.microsoft.com/office/drawing/2014/main" id="{378908E3-97D8-4C2E-96F3-E33E98F1B94B}"/>
              </a:ext>
            </a:extLst>
          </p:cNvPr>
          <p:cNvSpPr/>
          <p:nvPr/>
        </p:nvSpPr>
        <p:spPr>
          <a:xfrm>
            <a:off x="109898" y="3429000"/>
            <a:ext cx="1711741" cy="2232248"/>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You said “A referral to a specialist team should have been made when a patient was discharged home but this did not take place”</a:t>
            </a:r>
          </a:p>
        </p:txBody>
      </p:sp>
      <p:sp>
        <p:nvSpPr>
          <p:cNvPr id="6" name="Oval Callout 6">
            <a:extLst>
              <a:ext uri="{FF2B5EF4-FFF2-40B4-BE49-F238E27FC236}">
                <a16:creationId xmlns:a16="http://schemas.microsoft.com/office/drawing/2014/main" id="{6E6FDBAF-C310-4D30-A1BE-C95F07122EC5}"/>
              </a:ext>
            </a:extLst>
          </p:cNvPr>
          <p:cNvSpPr/>
          <p:nvPr/>
        </p:nvSpPr>
        <p:spPr>
          <a:xfrm>
            <a:off x="1729233" y="54286"/>
            <a:ext cx="2150276" cy="2500956"/>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We </a:t>
            </a:r>
            <a:r>
              <a:rPr lang="en-GB" sz="1100" dirty="0">
                <a:solidFill>
                  <a:schemeClr val="tx1"/>
                </a:solidFill>
                <a:latin typeface="Arial" panose="020B0604020202020204" pitchFamily="34" charset="0"/>
                <a:cs typeface="Arial" panose="020B0604020202020204" pitchFamily="34" charset="0"/>
              </a:rPr>
              <a:t>did “The electronic discharge tracker used by the pharmacy team now refreshes at five minute intervals to support faster awareness that take home medicines are required”</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339630" y="110433"/>
            <a:ext cx="2376264" cy="2500956"/>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a:t>
            </a:r>
            <a:r>
              <a:rPr lang="en-GB" sz="1100" dirty="0">
                <a:solidFill>
                  <a:schemeClr val="tx1"/>
                </a:solidFill>
                <a:latin typeface="Arial" panose="020B0604020202020204" pitchFamily="34" charset="0"/>
                <a:cs typeface="Arial" panose="020B0604020202020204" pitchFamily="34" charset="0"/>
              </a:rPr>
              <a:t>did “Cleanliness audits were undertaken and clear improvements have been seen. Ward lead will continue to monitor and perform random spot checks to ensure standards remain high”</a:t>
            </a:r>
          </a:p>
        </p:txBody>
      </p:sp>
      <p:sp>
        <p:nvSpPr>
          <p:cNvPr id="8" name="Oval Callout 5">
            <a:extLst>
              <a:ext uri="{FF2B5EF4-FFF2-40B4-BE49-F238E27FC236}">
                <a16:creationId xmlns:a16="http://schemas.microsoft.com/office/drawing/2014/main" id="{E3EF0B90-9D30-45E3-812C-C2C0F6FE8F72}"/>
              </a:ext>
            </a:extLst>
          </p:cNvPr>
          <p:cNvSpPr/>
          <p:nvPr/>
        </p:nvSpPr>
        <p:spPr>
          <a:xfrm>
            <a:off x="4571999" y="3538981"/>
            <a:ext cx="2160240" cy="2427251"/>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“Family of patient raised concerns regarding staff awareness of learning disabilities and the importance of adapting care to an individual patient’s needs” </a:t>
            </a:r>
          </a:p>
        </p:txBody>
      </p:sp>
      <p:sp>
        <p:nvSpPr>
          <p:cNvPr id="9" name="Oval Callout 5">
            <a:extLst>
              <a:ext uri="{FF2B5EF4-FFF2-40B4-BE49-F238E27FC236}">
                <a16:creationId xmlns:a16="http://schemas.microsoft.com/office/drawing/2014/main" id="{5540075F-6632-4754-B913-FAF04010AC2C}"/>
              </a:ext>
            </a:extLst>
          </p:cNvPr>
          <p:cNvSpPr/>
          <p:nvPr/>
        </p:nvSpPr>
        <p:spPr>
          <a:xfrm>
            <a:off x="4964197" y="285061"/>
            <a:ext cx="1624027" cy="2151700"/>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“Concerns regarding a lack of cleanliness on one of the inpatient wards”</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107504" y="188640"/>
            <a:ext cx="1944216"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“A patient’s discharge medications were not ready when they went home, and their carer had to return to the hospital to collect them the next day”</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7" ma:contentTypeDescription="Create a new document." ma:contentTypeScope="" ma:versionID="db3b4c7bdaa4dc3cd2a6e8b44cb04fb8">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11e34ce85de9cf220f6e6861f64a87a8"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67626A-5997-487A-A0A9-84A450BAA79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e5abce5-4901-46fe-84c9-1005f11011b0"/>
    <ds:schemaRef ds:uri="http://purl.org/dc/elements/1.1/"/>
    <ds:schemaRef ds:uri="http://schemas.microsoft.com/office/2006/metadata/properties"/>
    <ds:schemaRef ds:uri="41fd3d53-c209-4a70-acad-2c1d434d0c27"/>
    <ds:schemaRef ds:uri="http://www.w3.org/XML/1998/namespace"/>
    <ds:schemaRef ds:uri="http://purl.org/dc/dcmitype/"/>
  </ds:schemaRefs>
</ds:datastoreItem>
</file>

<file path=customXml/itemProps2.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3.xml><?xml version="1.0" encoding="utf-8"?>
<ds:datastoreItem xmlns:ds="http://schemas.openxmlformats.org/officeDocument/2006/customXml" ds:itemID="{DFEECB16-1818-4046-84EE-8D3BA1E6E6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399</TotalTime>
  <Words>264</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September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39</cp:revision>
  <dcterms:created xsi:type="dcterms:W3CDTF">2006-03-24T10:18:28Z</dcterms:created>
  <dcterms:modified xsi:type="dcterms:W3CDTF">2023-10-27T14:59:10Z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