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DFB8F6-5134-4D59-BEFF-CAAC938200F0}" v="61" dt="2024-03-01T14:15:29.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99" d="100"/>
          <a:sy n="99" d="100"/>
        </p:scale>
        <p:origin x="23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8BA7CAE5-8BC4-4FDC-90C4-48ACCACB9EF8}"/>
    <pc:docChg chg="modSld">
      <pc:chgData name="Harding, Christina" userId="f988bcf6-5ff5-482c-bcc1-ddeae74b14ec" providerId="ADAL" clId="{8BA7CAE5-8BC4-4FDC-90C4-48ACCACB9EF8}" dt="2024-03-01T14:15:29.003" v="60" actId="14100"/>
      <pc:docMkLst>
        <pc:docMk/>
      </pc:docMkLst>
      <pc:sldChg chg="modSp">
        <pc:chgData name="Harding, Christina" userId="f988bcf6-5ff5-482c-bcc1-ddeae74b14ec" providerId="ADAL" clId="{8BA7CAE5-8BC4-4FDC-90C4-48ACCACB9EF8}" dt="2024-03-01T14:11:26.562" v="7" actId="20577"/>
        <pc:sldMkLst>
          <pc:docMk/>
          <pc:sldMk cId="0" sldId="261"/>
        </pc:sldMkLst>
        <pc:spChg chg="mod">
          <ac:chgData name="Harding, Christina" userId="f988bcf6-5ff5-482c-bcc1-ddeae74b14ec" providerId="ADAL" clId="{8BA7CAE5-8BC4-4FDC-90C4-48ACCACB9EF8}" dt="2024-03-01T14:11:26.562" v="7" actId="20577"/>
          <ac:spMkLst>
            <pc:docMk/>
            <pc:sldMk cId="0" sldId="261"/>
            <ac:spMk id="11266" creationId="{FEFDD66B-A35E-470A-9475-32AC08E18A14}"/>
          </ac:spMkLst>
        </pc:spChg>
      </pc:sldChg>
      <pc:sldChg chg="modSp">
        <pc:chgData name="Harding, Christina" userId="f988bcf6-5ff5-482c-bcc1-ddeae74b14ec" providerId="ADAL" clId="{8BA7CAE5-8BC4-4FDC-90C4-48ACCACB9EF8}" dt="2024-03-01T14:15:29.003" v="60" actId="14100"/>
        <pc:sldMkLst>
          <pc:docMk/>
          <pc:sldMk cId="995353212" sldId="262"/>
        </pc:sldMkLst>
        <pc:spChg chg="mod">
          <ac:chgData name="Harding, Christina" userId="f988bcf6-5ff5-482c-bcc1-ddeae74b14ec" providerId="ADAL" clId="{8BA7CAE5-8BC4-4FDC-90C4-48ACCACB9EF8}" dt="2024-03-01T14:15:01.476" v="52" actId="14100"/>
          <ac:spMkLst>
            <pc:docMk/>
            <pc:sldMk cId="995353212" sldId="262"/>
            <ac:spMk id="2" creationId="{2B70A2A1-C488-45B5-BF25-167C63398B16}"/>
          </ac:spMkLst>
        </pc:spChg>
        <pc:spChg chg="mod">
          <ac:chgData name="Harding, Christina" userId="f988bcf6-5ff5-482c-bcc1-ddeae74b14ec" providerId="ADAL" clId="{8BA7CAE5-8BC4-4FDC-90C4-48ACCACB9EF8}" dt="2024-03-01T14:14:45.039" v="47" actId="6549"/>
          <ac:spMkLst>
            <pc:docMk/>
            <pc:sldMk cId="995353212" sldId="262"/>
            <ac:spMk id="4" creationId="{A6828967-60E1-40D8-80EA-B4A8D2589E67}"/>
          </ac:spMkLst>
        </pc:spChg>
        <pc:spChg chg="mod">
          <ac:chgData name="Harding, Christina" userId="f988bcf6-5ff5-482c-bcc1-ddeae74b14ec" providerId="ADAL" clId="{8BA7CAE5-8BC4-4FDC-90C4-48ACCACB9EF8}" dt="2024-03-01T14:14:48.370" v="48" actId="6549"/>
          <ac:spMkLst>
            <pc:docMk/>
            <pc:sldMk cId="995353212" sldId="262"/>
            <ac:spMk id="5" creationId="{378908E3-97D8-4C2E-96F3-E33E98F1B94B}"/>
          </ac:spMkLst>
        </pc:spChg>
        <pc:spChg chg="mod">
          <ac:chgData name="Harding, Christina" userId="f988bcf6-5ff5-482c-bcc1-ddeae74b14ec" providerId="ADAL" clId="{8BA7CAE5-8BC4-4FDC-90C4-48ACCACB9EF8}" dt="2024-03-01T14:12:18.983" v="16" actId="207"/>
          <ac:spMkLst>
            <pc:docMk/>
            <pc:sldMk cId="995353212" sldId="262"/>
            <ac:spMk id="6" creationId="{6E6FDBAF-C310-4D30-A1BE-C95F07122EC5}"/>
          </ac:spMkLst>
        </pc:spChg>
        <pc:spChg chg="mod">
          <ac:chgData name="Harding, Christina" userId="f988bcf6-5ff5-482c-bcc1-ddeae74b14ec" providerId="ADAL" clId="{8BA7CAE5-8BC4-4FDC-90C4-48ACCACB9EF8}" dt="2024-03-01T14:15:29.003" v="60" actId="14100"/>
          <ac:spMkLst>
            <pc:docMk/>
            <pc:sldMk cId="995353212" sldId="262"/>
            <ac:spMk id="7" creationId="{56107D26-A1E2-4C04-9C10-1445E271383A}"/>
          </ac:spMkLst>
        </pc:spChg>
        <pc:spChg chg="mod">
          <ac:chgData name="Harding, Christina" userId="f988bcf6-5ff5-482c-bcc1-ddeae74b14ec" providerId="ADAL" clId="{8BA7CAE5-8BC4-4FDC-90C4-48ACCACB9EF8}" dt="2024-03-01T14:15:07.769" v="54" actId="1076"/>
          <ac:spMkLst>
            <pc:docMk/>
            <pc:sldMk cId="995353212" sldId="262"/>
            <ac:spMk id="8" creationId="{E3EF0B90-9D30-45E3-812C-C2C0F6FE8F72}"/>
          </ac:spMkLst>
        </pc:spChg>
        <pc:spChg chg="mod">
          <ac:chgData name="Harding, Christina" userId="f988bcf6-5ff5-482c-bcc1-ddeae74b14ec" providerId="ADAL" clId="{8BA7CAE5-8BC4-4FDC-90C4-48ACCACB9EF8}" dt="2024-03-01T14:15:22.846" v="58" actId="14100"/>
          <ac:spMkLst>
            <pc:docMk/>
            <pc:sldMk cId="995353212" sldId="262"/>
            <ac:spMk id="9" creationId="{5540075F-6632-4754-B913-FAF04010AC2C}"/>
          </ac:spMkLst>
        </pc:spChg>
        <pc:spChg chg="mod">
          <ac:chgData name="Harding, Christina" userId="f988bcf6-5ff5-482c-bcc1-ddeae74b14ec" providerId="ADAL" clId="{8BA7CAE5-8BC4-4FDC-90C4-48ACCACB9EF8}" dt="2024-03-01T14:11:55.851" v="11" actId="207"/>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February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or incorrect</a:t>
            </a:r>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264336" y="3318381"/>
            <a:ext cx="2665881" cy="2630899"/>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“One of our trained dementia and delirium support workers is now allocated to the ward each day to assist staff with education and care of our patients living with dementia.”</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924838" y="3567603"/>
            <a:ext cx="2305198" cy="2541344"/>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“Hydration project was launched on the ward and the frequency of hydration rounds was increased. There is now also a more varied drink selection for patients.”</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2085838" cy="230425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“Concerns raised about the limited drinks options available on the ward and the effect on patient’s hydration.”</a:t>
            </a:r>
          </a:p>
        </p:txBody>
      </p:sp>
      <p:sp>
        <p:nvSpPr>
          <p:cNvPr id="6" name="Oval Callout 6">
            <a:extLst>
              <a:ext uri="{FF2B5EF4-FFF2-40B4-BE49-F238E27FC236}">
                <a16:creationId xmlns:a16="http://schemas.microsoft.com/office/drawing/2014/main" id="{6E6FDBAF-C310-4D30-A1BE-C95F07122EC5}"/>
              </a:ext>
            </a:extLst>
          </p:cNvPr>
          <p:cNvSpPr/>
          <p:nvPr/>
        </p:nvSpPr>
        <p:spPr>
          <a:xfrm>
            <a:off x="1729233" y="54286"/>
            <a:ext cx="2232248" cy="262977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We did “A ‘Reset’ week took place on the ward to focus on care standards with the Acute Medicine Department. This served as education and a reminder to all staff regarding good practices and to prevent complacency in care occurring.”</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264336" y="188640"/>
            <a:ext cx="2760225" cy="2474164"/>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“Food is now plated up on the ward, with patients able to choose their own portion sizes. Different plate colours have been introduced for patients who require assistance, enabling to staff to identify who requires additional support.”</a:t>
            </a:r>
          </a:p>
        </p:txBody>
      </p:sp>
      <p:sp>
        <p:nvSpPr>
          <p:cNvPr id="8" name="Oval Callout 5">
            <a:extLst>
              <a:ext uri="{FF2B5EF4-FFF2-40B4-BE49-F238E27FC236}">
                <a16:creationId xmlns:a16="http://schemas.microsoft.com/office/drawing/2014/main" id="{E3EF0B90-9D30-45E3-812C-C2C0F6FE8F72}"/>
              </a:ext>
            </a:extLst>
          </p:cNvPr>
          <p:cNvSpPr/>
          <p:nvPr/>
        </p:nvSpPr>
        <p:spPr>
          <a:xfrm>
            <a:off x="4788024" y="3814650"/>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that ward did not offer enough support to patients with dementia.” </a:t>
            </a:r>
          </a:p>
        </p:txBody>
      </p:sp>
      <p:sp>
        <p:nvSpPr>
          <p:cNvPr id="9" name="Oval Callout 5">
            <a:extLst>
              <a:ext uri="{FF2B5EF4-FFF2-40B4-BE49-F238E27FC236}">
                <a16:creationId xmlns:a16="http://schemas.microsoft.com/office/drawing/2014/main" id="{5540075F-6632-4754-B913-FAF04010AC2C}"/>
              </a:ext>
            </a:extLst>
          </p:cNvPr>
          <p:cNvSpPr/>
          <p:nvPr/>
        </p:nvSpPr>
        <p:spPr>
          <a:xfrm>
            <a:off x="4428927" y="226881"/>
            <a:ext cx="2015281" cy="2194007"/>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by relatives that nurses did not have time to appropriately assist in feeding patients.”</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64635" y="188640"/>
            <a:ext cx="1944216"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“Family member raised concerns that there was a delay in their relatives soiled bed linen being changed.”</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customXml/itemProps3.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432</TotalTime>
  <Words>269</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February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41</cp:revision>
  <dcterms:created xsi:type="dcterms:W3CDTF">2006-03-24T10:18:28Z</dcterms:created>
  <dcterms:modified xsi:type="dcterms:W3CDTF">2024-03-01T14:15:35Z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