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B4A44E-1847-45A6-BC9F-C7A45D7E2703}" v="67" dt="2024-02-21T12:21:51.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143" d="100"/>
          <a:sy n="143" d="100"/>
        </p:scale>
        <p:origin x="528"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January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or incorrect</a:t>
            </a:r>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264336" y="3318380"/>
            <a:ext cx="2665881" cy="3019575"/>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“The protocol and intensity of the class has been reviewed and has highlighted the importance of checking the intensity of the class suits all patients and their individual needs. Ankle weights will not be used until the second session and it has been ascertained that patients can complete the exercises without the weights in the first instance.”</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546722" y="3318379"/>
            <a:ext cx="3025278" cy="3019575"/>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“On receipt of the concerns, the head of maintenance visited the ward and raised jobs to complete the required repairs as noticed by the patient. Funding has also been requested to replace the cladding in all shower rooms on the ward during the next financial year. The Head of Maintenance has also arranged for the common areas and rooms on the ward to be repainted.”</a:t>
            </a: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1797806" cy="230425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“Patient raised concerns regarding their room on Sandbanks Ward and general upkeep of the ward.”</a:t>
            </a:r>
          </a:p>
        </p:txBody>
      </p:sp>
      <p:sp>
        <p:nvSpPr>
          <p:cNvPr id="6" name="Oval Callout 6">
            <a:extLst>
              <a:ext uri="{FF2B5EF4-FFF2-40B4-BE49-F238E27FC236}">
                <a16:creationId xmlns:a16="http://schemas.microsoft.com/office/drawing/2014/main" id="{6E6FDBAF-C310-4D30-A1BE-C95F07122EC5}"/>
              </a:ext>
            </a:extLst>
          </p:cNvPr>
          <p:cNvSpPr/>
          <p:nvPr/>
        </p:nvSpPr>
        <p:spPr>
          <a:xfrm>
            <a:off x="1729233" y="54286"/>
            <a:ext cx="2232248" cy="262977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We did “Charge Nurse confirms that only staff members with oxygen training should make changes to/administer oxygen. A safety briefing was immediately called to remind all staff about the oxygen administration policy ”</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444208" y="263802"/>
            <a:ext cx="2580353" cy="2399002"/>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“Obstetric scans will be removed from the Doctor </a:t>
            </a:r>
            <a:r>
              <a:rPr lang="en-GB" sz="1100" dirty="0" err="1">
                <a:solidFill>
                  <a:schemeClr val="tx1"/>
                </a:solidFill>
                <a:latin typeface="Arial" panose="020B0604020202020204" pitchFamily="34" charset="0"/>
                <a:cs typeface="Arial" panose="020B0604020202020204" pitchFamily="34" charset="0"/>
              </a:rPr>
              <a:t>Doctor</a:t>
            </a:r>
            <a:r>
              <a:rPr lang="en-GB" sz="1100" dirty="0">
                <a:solidFill>
                  <a:schemeClr val="tx1"/>
                </a:solidFill>
                <a:latin typeface="Arial" panose="020B0604020202020204" pitchFamily="34" charset="0"/>
                <a:cs typeface="Arial" panose="020B0604020202020204" pitchFamily="34" charset="0"/>
              </a:rPr>
              <a:t> reminder system to avoid such confidentially breaches in the future. All obstetric ultrasound appointments can be viewed in the </a:t>
            </a:r>
            <a:r>
              <a:rPr lang="en-GB" sz="1100" dirty="0" err="1">
                <a:solidFill>
                  <a:schemeClr val="tx1"/>
                </a:solidFill>
                <a:latin typeface="Arial" panose="020B0604020202020204" pitchFamily="34" charset="0"/>
                <a:cs typeface="Arial" panose="020B0604020202020204" pitchFamily="34" charset="0"/>
              </a:rPr>
              <a:t>Badgernet</a:t>
            </a:r>
            <a:r>
              <a:rPr lang="en-GB" sz="1100" dirty="0">
                <a:solidFill>
                  <a:schemeClr val="tx1"/>
                </a:solidFill>
                <a:latin typeface="Arial" panose="020B0604020202020204" pitchFamily="34" charset="0"/>
                <a:cs typeface="Arial" panose="020B0604020202020204" pitchFamily="34" charset="0"/>
              </a:rPr>
              <a:t> app therefore text message reminders are not required.”</a:t>
            </a:r>
          </a:p>
        </p:txBody>
      </p:sp>
      <p:sp>
        <p:nvSpPr>
          <p:cNvPr id="8" name="Oval Callout 5">
            <a:extLst>
              <a:ext uri="{FF2B5EF4-FFF2-40B4-BE49-F238E27FC236}">
                <a16:creationId xmlns:a16="http://schemas.microsoft.com/office/drawing/2014/main" id="{E3EF0B90-9D30-45E3-812C-C2C0F6FE8F72}"/>
              </a:ext>
            </a:extLst>
          </p:cNvPr>
          <p:cNvSpPr/>
          <p:nvPr/>
        </p:nvSpPr>
        <p:spPr>
          <a:xfrm>
            <a:off x="4745989" y="3549213"/>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“Patient raised concerns regarding pain experienced after attending a physiotherapy session at Christchurch Hospital” </a:t>
            </a:r>
          </a:p>
        </p:txBody>
      </p:sp>
      <p:sp>
        <p:nvSpPr>
          <p:cNvPr id="9" name="Oval Callout 5">
            <a:extLst>
              <a:ext uri="{FF2B5EF4-FFF2-40B4-BE49-F238E27FC236}">
                <a16:creationId xmlns:a16="http://schemas.microsoft.com/office/drawing/2014/main" id="{5540075F-6632-4754-B913-FAF04010AC2C}"/>
              </a:ext>
            </a:extLst>
          </p:cNvPr>
          <p:cNvSpPr/>
          <p:nvPr/>
        </p:nvSpPr>
        <p:spPr>
          <a:xfrm>
            <a:off x="4355976" y="226881"/>
            <a:ext cx="2305199" cy="2399001"/>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“Mother of a patient received a text message reminder about her daughter’s ultrasound appointment, as her number was incorrectly listed under ‘home telephone number’.”</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64635" y="188640"/>
            <a:ext cx="1944216"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“Patient raised concerns that her oxygen dose was not given to her as prescribed whilst she was an inpatient.”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67626A-5997-487A-A0A9-84A450BAA796}">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terms/"/>
  </ds:schemaRefs>
</ds:datastoreItem>
</file>

<file path=customXml/itemProps3.xml><?xml version="1.0" encoding="utf-8"?>
<ds:datastoreItem xmlns:ds="http://schemas.openxmlformats.org/officeDocument/2006/customXml" ds:itemID="{295350D4-7C63-41D1-9CA9-D0AFF441C8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428</TotalTime>
  <Words>339</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January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41</cp:revision>
  <dcterms:created xsi:type="dcterms:W3CDTF">2006-03-24T10:18:28Z</dcterms:created>
  <dcterms:modified xsi:type="dcterms:W3CDTF">2024-02-21T12:21:51Z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