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73ED7-3D92-4BDA-AA9A-F2C376B77000}" v="46" dt="2023-10-27T14:49:58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86" d="100"/>
          <a:sy n="86" d="100"/>
        </p:scale>
        <p:origin x="96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D14E7E11-8457-45CC-8F40-431C67B6054D}"/>
    <pc:docChg chg="modSld">
      <pc:chgData name="Harding, Christina" userId="f988bcf6-5ff5-482c-bcc1-ddeae74b14ec" providerId="ADAL" clId="{D14E7E11-8457-45CC-8F40-431C67B6054D}" dt="2023-10-27T14:49:58.874" v="43" actId="207"/>
      <pc:docMkLst>
        <pc:docMk/>
      </pc:docMkLst>
      <pc:sldChg chg="modSp">
        <pc:chgData name="Harding, Christina" userId="f988bcf6-5ff5-482c-bcc1-ddeae74b14ec" providerId="ADAL" clId="{D14E7E11-8457-45CC-8F40-431C67B6054D}" dt="2023-10-27T14:49:58.874" v="43" actId="207"/>
        <pc:sldMkLst>
          <pc:docMk/>
          <pc:sldMk cId="995353212" sldId="262"/>
        </pc:sldMkLst>
        <pc:spChg chg="mod">
          <ac:chgData name="Harding, Christina" userId="f988bcf6-5ff5-482c-bcc1-ddeae74b14ec" providerId="ADAL" clId="{D14E7E11-8457-45CC-8F40-431C67B6054D}" dt="2023-10-27T14:49:58.874" v="43" actId="207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D14E7E11-8457-45CC-8F40-431C67B6054D}" dt="2023-10-27T14:49:01.656" v="33" actId="122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D14E7E11-8457-45CC-8F40-431C67B6054D}" dt="2023-10-27T14:48:29.706" v="28" actId="6549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D14E7E11-8457-45CC-8F40-431C67B6054D}" dt="2023-10-27T14:48:07.130" v="22" actId="1076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D14E7E11-8457-45CC-8F40-431C67B6054D}" dt="2023-10-27T14:47:58.755" v="19" actId="14100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D14E7E11-8457-45CC-8F40-431C67B6054D}" dt="2023-10-27T14:49:28.102" v="37" actId="207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D14E7E11-8457-45CC-8F40-431C67B6054D}" dt="2023-10-27T14:48:03.310" v="21" actId="14100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D14E7E11-8457-45CC-8F40-431C67B6054D}" dt="2023-10-27T14:48:09.420" v="23" actId="14100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 dirty="0"/>
              <a:t>themes July 2023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996952"/>
            <a:ext cx="6224736" cy="264184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Quality – clinical standards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and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times, accessing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 or incorrect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339630" y="3320508"/>
            <a:ext cx="2733474" cy="2821574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“The ward is in the process of recruiting a discharge key worker to support with the discharge process and the occupational therapy team join the ward multi-disciplinary meetings each morning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1975827" y="3331526"/>
            <a:ext cx="2059548" cy="2209893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Radiology have reviewed and updated the patient information leaflet ”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08196" y="3538981"/>
            <a:ext cx="2059548" cy="2232248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attending for an ultrasound reported anxiety about procedure and not knowing what to expect”</a:t>
            </a: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1919937" y="137846"/>
            <a:ext cx="2160239" cy="2500956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“The clinical lead is meeting with pharmacy to discuss keeping supplies of antibiotics on the unit to be given to patients out of hours”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732239" y="175895"/>
            <a:ext cx="2056076" cy="2100978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“Unit has ordered a supply of dressing gowns for patients who did not bring their own.” </a:t>
            </a: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4571999" y="3538981"/>
            <a:ext cx="2160240" cy="2427251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“Relative raised concerns about a patient’s discharge and it was identified that there had been a communication breakdown” </a:t>
            </a: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4964197" y="285061"/>
            <a:ext cx="2056076" cy="2151700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“Patient reported feeling uncomfortable moving around in only a hospital gown following day surgery”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07504" y="188640"/>
            <a:ext cx="2059548" cy="2232248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“difficulties in collecting a medication prescribed from the Urgent Treatment Centre as it was a bank holiday and the pharmacies were shut.”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7" ma:contentTypeDescription="Create a new document." ma:contentTypeScope="" ma:versionID="db3b4c7bdaa4dc3cd2a6e8b44cb04fb8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11e34ce85de9cf220f6e6861f64a87a8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EECB16-1818-4046-84EE-8D3BA1E6E6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216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July 2023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Harding, Christina</cp:lastModifiedBy>
  <cp:revision>39</cp:revision>
  <dcterms:created xsi:type="dcterms:W3CDTF">2006-03-24T10:18:28Z</dcterms:created>
  <dcterms:modified xsi:type="dcterms:W3CDTF">2023-10-27T14:50:00Z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