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D6432A-C236-4FA0-85BC-50AE40E0A28A}" v="9" dt="2023-07-11T08:10:11.8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86" d="100"/>
          <a:sy n="86" d="100"/>
        </p:scale>
        <p:origin x="96" y="4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serId="f988bcf6-5ff5-482c-bcc1-ddeae74b14ec" providerId="ADAL" clId="{FFC9D9FE-B4E2-4F8C-8F2F-227FD9CE63B5}"/>
    <pc:docChg chg="modSld">
      <pc:chgData name="Harding, Christina" userId="f988bcf6-5ff5-482c-bcc1-ddeae74b14ec" providerId="ADAL" clId="{FFC9D9FE-B4E2-4F8C-8F2F-227FD9CE63B5}" dt="2023-07-11T08:10:13.812" v="61" actId="20577"/>
      <pc:docMkLst>
        <pc:docMk/>
      </pc:docMkLst>
      <pc:sldChg chg="modSp mod">
        <pc:chgData name="Harding, Christina" userId="f988bcf6-5ff5-482c-bcc1-ddeae74b14ec" providerId="ADAL" clId="{FFC9D9FE-B4E2-4F8C-8F2F-227FD9CE63B5}" dt="2023-07-11T08:10:13.812" v="61" actId="20577"/>
        <pc:sldMkLst>
          <pc:docMk/>
          <pc:sldMk cId="0" sldId="261"/>
        </pc:sldMkLst>
        <pc:spChg chg="mod">
          <ac:chgData name="Harding, Christina" userId="f988bcf6-5ff5-482c-bcc1-ddeae74b14ec" providerId="ADAL" clId="{FFC9D9FE-B4E2-4F8C-8F2F-227FD9CE63B5}" dt="2023-07-11T08:01:21.762" v="3" actId="20577"/>
          <ac:spMkLst>
            <pc:docMk/>
            <pc:sldMk cId="0" sldId="261"/>
            <ac:spMk id="11266" creationId="{FEFDD66B-A35E-470A-9475-32AC08E18A14}"/>
          </ac:spMkLst>
        </pc:spChg>
        <pc:spChg chg="mod">
          <ac:chgData name="Harding, Christina" userId="f988bcf6-5ff5-482c-bcc1-ddeae74b14ec" providerId="ADAL" clId="{FFC9D9FE-B4E2-4F8C-8F2F-227FD9CE63B5}" dt="2023-07-11T08:10:13.812" v="61" actId="20577"/>
          <ac:spMkLst>
            <pc:docMk/>
            <pc:sldMk cId="0" sldId="261"/>
            <ac:spMk id="11267" creationId="{D0157807-01F2-47B6-BA05-A9EF2CB383BC}"/>
          </ac:spMkLst>
        </pc:spChg>
      </pc:sldChg>
      <pc:sldChg chg="modSp mod">
        <pc:chgData name="Harding, Christina" userId="f988bcf6-5ff5-482c-bcc1-ddeae74b14ec" providerId="ADAL" clId="{FFC9D9FE-B4E2-4F8C-8F2F-227FD9CE63B5}" dt="2023-07-11T08:07:56.601" v="56" actId="14100"/>
        <pc:sldMkLst>
          <pc:docMk/>
          <pc:sldMk cId="995353212" sldId="262"/>
        </pc:sldMkLst>
        <pc:spChg chg="mod">
          <ac:chgData name="Harding, Christina" userId="f988bcf6-5ff5-482c-bcc1-ddeae74b14ec" providerId="ADAL" clId="{FFC9D9FE-B4E2-4F8C-8F2F-227FD9CE63B5}" dt="2023-07-11T08:07:56.601" v="56" actId="14100"/>
          <ac:spMkLst>
            <pc:docMk/>
            <pc:sldMk cId="995353212" sldId="262"/>
            <ac:spMk id="2" creationId="{2B70A2A1-C488-45B5-BF25-167C63398B16}"/>
          </ac:spMkLst>
        </pc:spChg>
        <pc:spChg chg="mod">
          <ac:chgData name="Harding, Christina" userId="f988bcf6-5ff5-482c-bcc1-ddeae74b14ec" providerId="ADAL" clId="{FFC9D9FE-B4E2-4F8C-8F2F-227FD9CE63B5}" dt="2023-07-11T08:06:01.394" v="43" actId="1076"/>
          <ac:spMkLst>
            <pc:docMk/>
            <pc:sldMk cId="995353212" sldId="262"/>
            <ac:spMk id="4" creationId="{A6828967-60E1-40D8-80EA-B4A8D2589E67}"/>
          </ac:spMkLst>
        </pc:spChg>
        <pc:spChg chg="mod">
          <ac:chgData name="Harding, Christina" userId="f988bcf6-5ff5-482c-bcc1-ddeae74b14ec" providerId="ADAL" clId="{FFC9D9FE-B4E2-4F8C-8F2F-227FD9CE63B5}" dt="2023-07-11T08:06:00.049" v="42" actId="14100"/>
          <ac:spMkLst>
            <pc:docMk/>
            <pc:sldMk cId="995353212" sldId="262"/>
            <ac:spMk id="5" creationId="{378908E3-97D8-4C2E-96F3-E33E98F1B94B}"/>
          </ac:spMkLst>
        </pc:spChg>
        <pc:spChg chg="mod">
          <ac:chgData name="Harding, Christina" userId="f988bcf6-5ff5-482c-bcc1-ddeae74b14ec" providerId="ADAL" clId="{FFC9D9FE-B4E2-4F8C-8F2F-227FD9CE63B5}" dt="2023-07-11T08:02:41.628" v="14" actId="14100"/>
          <ac:spMkLst>
            <pc:docMk/>
            <pc:sldMk cId="995353212" sldId="262"/>
            <ac:spMk id="6" creationId="{6E6FDBAF-C310-4D30-A1BE-C95F07122EC5}"/>
          </ac:spMkLst>
        </pc:spChg>
        <pc:spChg chg="mod">
          <ac:chgData name="Harding, Christina" userId="f988bcf6-5ff5-482c-bcc1-ddeae74b14ec" providerId="ADAL" clId="{FFC9D9FE-B4E2-4F8C-8F2F-227FD9CE63B5}" dt="2023-07-11T08:04:00.847" v="27" actId="6549"/>
          <ac:spMkLst>
            <pc:docMk/>
            <pc:sldMk cId="995353212" sldId="262"/>
            <ac:spMk id="7" creationId="{56107D26-A1E2-4C04-9C10-1445E271383A}"/>
          </ac:spMkLst>
        </pc:spChg>
        <pc:spChg chg="mod">
          <ac:chgData name="Harding, Christina" userId="f988bcf6-5ff5-482c-bcc1-ddeae74b14ec" providerId="ADAL" clId="{FFC9D9FE-B4E2-4F8C-8F2F-227FD9CE63B5}" dt="2023-07-11T08:07:53.601" v="55" actId="1076"/>
          <ac:spMkLst>
            <pc:docMk/>
            <pc:sldMk cId="995353212" sldId="262"/>
            <ac:spMk id="8" creationId="{E3EF0B90-9D30-45E3-812C-C2C0F6FE8F72}"/>
          </ac:spMkLst>
        </pc:spChg>
        <pc:spChg chg="mod">
          <ac:chgData name="Harding, Christina" userId="f988bcf6-5ff5-482c-bcc1-ddeae74b14ec" providerId="ADAL" clId="{FFC9D9FE-B4E2-4F8C-8F2F-227FD9CE63B5}" dt="2023-07-11T08:04:16.002" v="28" actId="1076"/>
          <ac:spMkLst>
            <pc:docMk/>
            <pc:sldMk cId="995353212" sldId="262"/>
            <ac:spMk id="9" creationId="{5540075F-6632-4754-B913-FAF04010AC2C}"/>
          </ac:spMkLst>
        </pc:spChg>
        <pc:spChg chg="mod">
          <ac:chgData name="Harding, Christina" userId="f988bcf6-5ff5-482c-bcc1-ddeae74b14ec" providerId="ADAL" clId="{FFC9D9FE-B4E2-4F8C-8F2F-227FD9CE63B5}" dt="2023-07-11T08:02:09.569" v="8" actId="6549"/>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June 2023</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dirty="0"/>
              <a:t>Organisation process – Waiting times, accessing care</a:t>
            </a:r>
          </a:p>
          <a:p>
            <a:pPr marL="342900" indent="-342900" algn="l">
              <a:buFont typeface="Arial" panose="020B0604020202020204" pitchFamily="34" charset="0"/>
              <a:buChar char="•"/>
            </a:pPr>
            <a:r>
              <a:rPr lang="en-GB" dirty="0"/>
              <a:t>Communication – Absent or incorrect</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339630" y="3320508"/>
            <a:ext cx="2733474" cy="2821574"/>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We did “Individual discussions held with all ward staff to censure their understanding regarding trust insulin policy and patient self administration of medications. New medications fridge obtained for ward as was previously sharing with another area.”</a:t>
            </a: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975827" y="3331526"/>
            <a:ext cx="2059548" cy="2209893"/>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We did “Department now has an electronic system for reporting investigations and tracking results”</a:t>
            </a:r>
          </a:p>
          <a:p>
            <a:pPr algn="ctr"/>
            <a:endParaRPr lang="en-GB" sz="1200" dirty="0">
              <a:solidFill>
                <a:schemeClr val="tx1"/>
              </a:solidFill>
              <a:latin typeface="Arial" panose="020B0604020202020204" pitchFamily="34" charset="0"/>
              <a:cs typeface="Arial" panose="020B0604020202020204" pitchFamily="34" charset="0"/>
            </a:endParaRPr>
          </a:p>
        </p:txBody>
      </p:sp>
      <p:sp>
        <p:nvSpPr>
          <p:cNvPr id="5" name="Oval Callout 5">
            <a:extLst>
              <a:ext uri="{FF2B5EF4-FFF2-40B4-BE49-F238E27FC236}">
                <a16:creationId xmlns:a16="http://schemas.microsoft.com/office/drawing/2014/main" id="{378908E3-97D8-4C2E-96F3-E33E98F1B94B}"/>
              </a:ext>
            </a:extLst>
          </p:cNvPr>
          <p:cNvSpPr/>
          <p:nvPr/>
        </p:nvSpPr>
        <p:spPr>
          <a:xfrm>
            <a:off x="208196" y="3538981"/>
            <a:ext cx="2059548" cy="2232248"/>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200" dirty="0">
                <a:solidFill>
                  <a:schemeClr val="tx1"/>
                </a:solidFill>
                <a:latin typeface="Arial" panose="020B0604020202020204" pitchFamily="34" charset="0"/>
                <a:cs typeface="Arial" panose="020B0604020202020204" pitchFamily="34" charset="0"/>
              </a:rPr>
              <a:t>You said “Concerns raised regarding the delay in receiving results of a cardiology investigation”</a:t>
            </a:r>
          </a:p>
        </p:txBody>
      </p:sp>
      <p:sp>
        <p:nvSpPr>
          <p:cNvPr id="6" name="Oval Callout 6">
            <a:extLst>
              <a:ext uri="{FF2B5EF4-FFF2-40B4-BE49-F238E27FC236}">
                <a16:creationId xmlns:a16="http://schemas.microsoft.com/office/drawing/2014/main" id="{6E6FDBAF-C310-4D30-A1BE-C95F07122EC5}"/>
              </a:ext>
            </a:extLst>
          </p:cNvPr>
          <p:cNvSpPr/>
          <p:nvPr/>
        </p:nvSpPr>
        <p:spPr>
          <a:xfrm>
            <a:off x="1619673" y="195871"/>
            <a:ext cx="2160239" cy="2500956"/>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r>
              <a:rPr lang="en-GB" sz="1200" dirty="0">
                <a:solidFill>
                  <a:schemeClr val="tx1"/>
                </a:solidFill>
                <a:latin typeface="Arial" panose="020B0604020202020204" pitchFamily="34" charset="0"/>
                <a:cs typeface="Arial" panose="020B0604020202020204" pitchFamily="34" charset="0"/>
              </a:rPr>
              <a:t>We did “Local patient pathway has been altered to ensure that patients referred for potential risk reducing surgery have had a psychology assessment and support .”</a:t>
            </a:r>
          </a:p>
          <a:p>
            <a:pPr algn="ctr"/>
            <a:endParaRPr lang="en-GB" sz="12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5364090" y="175894"/>
            <a:ext cx="3424225" cy="2680821"/>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We did “Practice Educator has been working with ward to improve communication from staff and care when patients are end of life. Ward end of life champion has been appointed who attend palliative care meetings and passes on learning to rest of ward team. Since complaint was raised, ward lead has seen considerable improvements on the ward.” </a:t>
            </a:r>
          </a:p>
        </p:txBody>
      </p:sp>
      <p:sp>
        <p:nvSpPr>
          <p:cNvPr id="8" name="Oval Callout 5">
            <a:extLst>
              <a:ext uri="{FF2B5EF4-FFF2-40B4-BE49-F238E27FC236}">
                <a16:creationId xmlns:a16="http://schemas.microsoft.com/office/drawing/2014/main" id="{E3EF0B90-9D30-45E3-812C-C2C0F6FE8F72}"/>
              </a:ext>
            </a:extLst>
          </p:cNvPr>
          <p:cNvSpPr/>
          <p:nvPr/>
        </p:nvSpPr>
        <p:spPr>
          <a:xfrm>
            <a:off x="4571999" y="3538981"/>
            <a:ext cx="2160240" cy="2427251"/>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You said “Concerns raised regarding patient not receiving his diabetes medication whilst he was on an inpatient.” </a:t>
            </a:r>
          </a:p>
        </p:txBody>
      </p:sp>
      <p:sp>
        <p:nvSpPr>
          <p:cNvPr id="9" name="Oval Callout 5">
            <a:extLst>
              <a:ext uri="{FF2B5EF4-FFF2-40B4-BE49-F238E27FC236}">
                <a16:creationId xmlns:a16="http://schemas.microsoft.com/office/drawing/2014/main" id="{5540075F-6632-4754-B913-FAF04010AC2C}"/>
              </a:ext>
            </a:extLst>
          </p:cNvPr>
          <p:cNvSpPr/>
          <p:nvPr/>
        </p:nvSpPr>
        <p:spPr>
          <a:xfrm>
            <a:off x="4139952" y="182241"/>
            <a:ext cx="1728192" cy="2151700"/>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You said “Concerns raised regarding end of life care provided to a patient raised by their family”</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107504" y="188640"/>
            <a:ext cx="1868323" cy="2232248"/>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You said “Concerns raised regarding lack of specialist psychology input provided for patient who had been referred for breast surgery.</a:t>
            </a:r>
            <a:r>
              <a:rPr lang="en-GB" sz="1100" dirty="0">
                <a:solidFill>
                  <a:schemeClr val="tx1"/>
                </a:solidFill>
                <a:latin typeface="Arial" panose="020B0604020202020204" pitchFamily="34" charset="0"/>
                <a:cs typeface="Arial" panose="020B0604020202020204" pitchFamily="34" charset="0"/>
              </a:rPr>
              <a:t>”</a:t>
            </a:r>
          </a:p>
          <a:p>
            <a:pPr algn="ctr"/>
            <a:endParaRPr lang="en-GB"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6" ma:contentTypeDescription="Create a new document." ma:contentTypeScope="" ma:versionID="f46b7d6a05882066704103a925c860ab">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50d0c322bf6674f47b3690163beab044"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Props1.xml><?xml version="1.0" encoding="utf-8"?>
<ds:datastoreItem xmlns:ds="http://schemas.openxmlformats.org/officeDocument/2006/customXml" ds:itemID="{61583663-DDF2-4030-A1B8-170BB28E5F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95350D4-7C63-41D1-9CA9-D0AFF441C830}">
  <ds:schemaRefs>
    <ds:schemaRef ds:uri="http://schemas.microsoft.com/sharepoint/v3/contenttype/forms"/>
  </ds:schemaRefs>
</ds:datastoreItem>
</file>

<file path=customXml/itemProps3.xml><?xml version="1.0" encoding="utf-8"?>
<ds:datastoreItem xmlns:ds="http://schemas.openxmlformats.org/officeDocument/2006/customXml" ds:itemID="{CC67626A-5997-487A-A0A9-84A450BAA796}">
  <ds:schemaRefs>
    <ds:schemaRef ds:uri="http://schemas.microsoft.com/office/2006/metadata/properties"/>
    <ds:schemaRef ds:uri="http://schemas.microsoft.com/office/infopath/2007/PartnerControls"/>
    <ds:schemaRef ds:uri="5e5abce5-4901-46fe-84c9-1005f11011b0"/>
  </ds:schemaRefs>
</ds:datastoreItem>
</file>

<file path=docProps/app.xml><?xml version="1.0" encoding="utf-8"?>
<Properties xmlns="http://schemas.openxmlformats.org/officeDocument/2006/extended-properties" xmlns:vt="http://schemas.openxmlformats.org/officeDocument/2006/docPropsVTypes">
  <TotalTime>385</TotalTime>
  <Words>260</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June 2023</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38</cp:revision>
  <dcterms:created xsi:type="dcterms:W3CDTF">2006-03-24T10:18:28Z</dcterms:created>
  <dcterms:modified xsi:type="dcterms:W3CDTF">2023-07-11T08:11:24Z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