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93A131-C7DA-47ED-AF14-9525EB2EA45E}" v="8" dt="2023-07-11T07:59:52.5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FFC9D9FE-B4E2-4F8C-8F2F-227FD9CE63B5}"/>
    <pc:docChg chg="modSld">
      <pc:chgData name="Harding, Christina" userId="f988bcf6-5ff5-482c-bcc1-ddeae74b14ec" providerId="ADAL" clId="{FFC9D9FE-B4E2-4F8C-8F2F-227FD9CE63B5}" dt="2023-07-11T08:00:40.480" v="61" actId="20577"/>
      <pc:docMkLst>
        <pc:docMk/>
      </pc:docMkLst>
      <pc:sldChg chg="modSp mod">
        <pc:chgData name="Harding, Christina" userId="f988bcf6-5ff5-482c-bcc1-ddeae74b14ec" providerId="ADAL" clId="{FFC9D9FE-B4E2-4F8C-8F2F-227FD9CE63B5}" dt="2023-07-11T07:45:36.891" v="2" actId="20577"/>
        <pc:sldMkLst>
          <pc:docMk/>
          <pc:sldMk cId="0" sldId="261"/>
        </pc:sldMkLst>
        <pc:spChg chg="mod">
          <ac:chgData name="Harding, Christina" userId="f988bcf6-5ff5-482c-bcc1-ddeae74b14ec" providerId="ADAL" clId="{FFC9D9FE-B4E2-4F8C-8F2F-227FD9CE63B5}" dt="2023-07-11T07:45:36.891" v="2" actId="20577"/>
          <ac:spMkLst>
            <pc:docMk/>
            <pc:sldMk cId="0" sldId="261"/>
            <ac:spMk id="11266" creationId="{FEFDD66B-A35E-470A-9475-32AC08E18A14}"/>
          </ac:spMkLst>
        </pc:spChg>
      </pc:sldChg>
      <pc:sldChg chg="modSp mod">
        <pc:chgData name="Harding, Christina" userId="f988bcf6-5ff5-482c-bcc1-ddeae74b14ec" providerId="ADAL" clId="{FFC9D9FE-B4E2-4F8C-8F2F-227FD9CE63B5}" dt="2023-07-11T08:00:40.480" v="61" actId="20577"/>
        <pc:sldMkLst>
          <pc:docMk/>
          <pc:sldMk cId="995353212" sldId="262"/>
        </pc:sldMkLst>
        <pc:spChg chg="mod">
          <ac:chgData name="Harding, Christina" userId="f988bcf6-5ff5-482c-bcc1-ddeae74b14ec" providerId="ADAL" clId="{FFC9D9FE-B4E2-4F8C-8F2F-227FD9CE63B5}" dt="2023-07-11T08:00:13.130" v="56" actId="1076"/>
          <ac:spMkLst>
            <pc:docMk/>
            <pc:sldMk cId="995353212" sldId="262"/>
            <ac:spMk id="2" creationId="{2B70A2A1-C488-45B5-BF25-167C63398B16}"/>
          </ac:spMkLst>
        </pc:spChg>
        <pc:spChg chg="mod">
          <ac:chgData name="Harding, Christina" userId="f988bcf6-5ff5-482c-bcc1-ddeae74b14ec" providerId="ADAL" clId="{FFC9D9FE-B4E2-4F8C-8F2F-227FD9CE63B5}" dt="2023-07-11T08:00:40.480" v="61" actId="20577"/>
          <ac:spMkLst>
            <pc:docMk/>
            <pc:sldMk cId="995353212" sldId="262"/>
            <ac:spMk id="4" creationId="{A6828967-60E1-40D8-80EA-B4A8D2589E67}"/>
          </ac:spMkLst>
        </pc:spChg>
        <pc:spChg chg="mod">
          <ac:chgData name="Harding, Christina" userId="f988bcf6-5ff5-482c-bcc1-ddeae74b14ec" providerId="ADAL" clId="{FFC9D9FE-B4E2-4F8C-8F2F-227FD9CE63B5}" dt="2023-07-11T07:58:52.533" v="41" actId="14100"/>
          <ac:spMkLst>
            <pc:docMk/>
            <pc:sldMk cId="995353212" sldId="262"/>
            <ac:spMk id="5" creationId="{378908E3-97D8-4C2E-96F3-E33E98F1B94B}"/>
          </ac:spMkLst>
        </pc:spChg>
        <pc:spChg chg="mod">
          <ac:chgData name="Harding, Christina" userId="f988bcf6-5ff5-482c-bcc1-ddeae74b14ec" providerId="ADAL" clId="{FFC9D9FE-B4E2-4F8C-8F2F-227FD9CE63B5}" dt="2023-07-11T07:46:48.802" v="13" actId="14100"/>
          <ac:spMkLst>
            <pc:docMk/>
            <pc:sldMk cId="995353212" sldId="262"/>
            <ac:spMk id="6" creationId="{6E6FDBAF-C310-4D30-A1BE-C95F07122EC5}"/>
          </ac:spMkLst>
        </pc:spChg>
        <pc:spChg chg="mod">
          <ac:chgData name="Harding, Christina" userId="f988bcf6-5ff5-482c-bcc1-ddeae74b14ec" providerId="ADAL" clId="{FFC9D9FE-B4E2-4F8C-8F2F-227FD9CE63B5}" dt="2023-07-11T07:57:43.744" v="31" actId="14100"/>
          <ac:spMkLst>
            <pc:docMk/>
            <pc:sldMk cId="995353212" sldId="262"/>
            <ac:spMk id="7" creationId="{56107D26-A1E2-4C04-9C10-1445E271383A}"/>
          </ac:spMkLst>
        </pc:spChg>
        <pc:spChg chg="mod">
          <ac:chgData name="Harding, Christina" userId="f988bcf6-5ff5-482c-bcc1-ddeae74b14ec" providerId="ADAL" clId="{FFC9D9FE-B4E2-4F8C-8F2F-227FD9CE63B5}" dt="2023-07-11T08:00:15.538" v="57" actId="1076"/>
          <ac:spMkLst>
            <pc:docMk/>
            <pc:sldMk cId="995353212" sldId="262"/>
            <ac:spMk id="8" creationId="{E3EF0B90-9D30-45E3-812C-C2C0F6FE8F72}"/>
          </ac:spMkLst>
        </pc:spChg>
        <pc:spChg chg="mod">
          <ac:chgData name="Harding, Christina" userId="f988bcf6-5ff5-482c-bcc1-ddeae74b14ec" providerId="ADAL" clId="{FFC9D9FE-B4E2-4F8C-8F2F-227FD9CE63B5}" dt="2023-07-11T07:57:41.240" v="30" actId="1076"/>
          <ac:spMkLst>
            <pc:docMk/>
            <pc:sldMk cId="995353212" sldId="262"/>
            <ac:spMk id="9" creationId="{5540075F-6632-4754-B913-FAF04010AC2C}"/>
          </ac:spMkLst>
        </pc:spChg>
        <pc:spChg chg="mod">
          <ac:chgData name="Harding, Christina" userId="f988bcf6-5ff5-482c-bcc1-ddeae74b14ec" providerId="ADAL" clId="{FFC9D9FE-B4E2-4F8C-8F2F-227FD9CE63B5}" dt="2023-07-11T07:46:17.230" v="7"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May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Communication – Absent or incorrect</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584982" y="3320508"/>
            <a:ext cx="2488122" cy="2821574"/>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“Specialist diabetes team to provide educational sessions to ward staff. Ward champions appointed for catheter care and pressure area care.”</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975827" y="3379347"/>
            <a:ext cx="2668181" cy="2689230"/>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sz="1100" dirty="0">
              <a:solidFill>
                <a:schemeClr val="tx1"/>
              </a:solidFill>
              <a:latin typeface="Arial" panose="020B0604020202020204" pitchFamily="34" charset="0"/>
              <a:cs typeface="Arial" panose="020B0604020202020204" pitchFamily="34" charset="0"/>
            </a:endParaRPr>
          </a:p>
          <a:p>
            <a:pPr algn="ctr"/>
            <a:endParaRPr lang="en-GB" sz="1100" dirty="0">
              <a:solidFill>
                <a:schemeClr val="tx1"/>
              </a:solidFill>
              <a:latin typeface="Arial" panose="020B0604020202020204" pitchFamily="34" charset="0"/>
              <a:cs typeface="Arial" panose="020B0604020202020204" pitchFamily="34" charset="0"/>
            </a:endParaRPr>
          </a:p>
          <a:p>
            <a:pPr algn="ctr"/>
            <a:r>
              <a:rPr lang="en-GB" sz="1100" dirty="0">
                <a:solidFill>
                  <a:schemeClr val="tx1"/>
                </a:solidFill>
                <a:latin typeface="Arial" panose="020B0604020202020204" pitchFamily="34" charset="0"/>
                <a:cs typeface="Arial" panose="020B0604020202020204" pitchFamily="34" charset="0"/>
              </a:rPr>
              <a:t>We did “</a:t>
            </a:r>
            <a:r>
              <a:rPr lang="en-GB" sz="1200" dirty="0">
                <a:solidFill>
                  <a:schemeClr val="tx1"/>
                </a:solidFill>
                <a:latin typeface="Arial" panose="020B0604020202020204" pitchFamily="34" charset="0"/>
                <a:cs typeface="Arial" panose="020B0604020202020204" pitchFamily="34" charset="0"/>
              </a:rPr>
              <a:t>On investigation, it was identified that whilst the above would not have changed the care plan, it would have been best practice. Learning to be shared with all doctors in the department and letter sent to patient with apology.”</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08196" y="3538981"/>
            <a:ext cx="2059548" cy="250706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You said “Concerns raised by patient regarding the lack of a specific blood test requested when they attended the Emergency Department”</a:t>
            </a:r>
          </a:p>
        </p:txBody>
      </p:sp>
      <p:sp>
        <p:nvSpPr>
          <p:cNvPr id="6" name="Oval Callout 6">
            <a:extLst>
              <a:ext uri="{FF2B5EF4-FFF2-40B4-BE49-F238E27FC236}">
                <a16:creationId xmlns:a16="http://schemas.microsoft.com/office/drawing/2014/main" id="{6E6FDBAF-C310-4D30-A1BE-C95F07122EC5}"/>
              </a:ext>
            </a:extLst>
          </p:cNvPr>
          <p:cNvSpPr/>
          <p:nvPr/>
        </p:nvSpPr>
        <p:spPr>
          <a:xfrm>
            <a:off x="1619673" y="195871"/>
            <a:ext cx="1868323" cy="2232248"/>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We did “After discussion with clinicians, form was removed from medical records.”</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5796136" y="175894"/>
            <a:ext cx="2992179" cy="2680821"/>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“Investigation identified the above was due to an error on the booking form. Department will ensure these are cross checked in the future and patient’s medical records have been updated to ensure she is placed on correct list for future procedures. Letter sent to complainant with apology.” </a:t>
            </a:r>
          </a:p>
        </p:txBody>
      </p:sp>
      <p:sp>
        <p:nvSpPr>
          <p:cNvPr id="8" name="Oval Callout 5">
            <a:extLst>
              <a:ext uri="{FF2B5EF4-FFF2-40B4-BE49-F238E27FC236}">
                <a16:creationId xmlns:a16="http://schemas.microsoft.com/office/drawing/2014/main" id="{E3EF0B90-9D30-45E3-812C-C2C0F6FE8F72}"/>
              </a:ext>
            </a:extLst>
          </p:cNvPr>
          <p:cNvSpPr/>
          <p:nvPr/>
        </p:nvSpPr>
        <p:spPr>
          <a:xfrm>
            <a:off x="4860032" y="3641326"/>
            <a:ext cx="2160240" cy="242725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from family regarding the nursing care provided to their relative.” </a:t>
            </a:r>
          </a:p>
        </p:txBody>
      </p:sp>
      <p:sp>
        <p:nvSpPr>
          <p:cNvPr id="9" name="Oval Callout 5">
            <a:extLst>
              <a:ext uri="{FF2B5EF4-FFF2-40B4-BE49-F238E27FC236}">
                <a16:creationId xmlns:a16="http://schemas.microsoft.com/office/drawing/2014/main" id="{5540075F-6632-4754-B913-FAF04010AC2C}"/>
              </a:ext>
            </a:extLst>
          </p:cNvPr>
          <p:cNvSpPr/>
          <p:nvPr/>
        </p:nvSpPr>
        <p:spPr>
          <a:xfrm>
            <a:off x="4067944" y="429076"/>
            <a:ext cx="2080539"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“A patient raised concerns that they were placed on the incorrect theatre list for their procedure.”</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1868323"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a care plan in medical records that patient and family would like removed.</a:t>
            </a:r>
            <a:r>
              <a:rPr lang="en-GB" sz="1100" dirty="0">
                <a:solidFill>
                  <a:schemeClr val="tx1"/>
                </a:solidFill>
                <a:latin typeface="Arial" panose="020B0604020202020204" pitchFamily="34" charset="0"/>
                <a:cs typeface="Arial" panose="020B0604020202020204" pitchFamily="34" charset="0"/>
              </a:rPr>
              <a: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6" ma:contentTypeDescription="Create a new document." ma:contentTypeScope="" ma:versionID="f46b7d6a05882066704103a925c860ab">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50d0c322bf6674f47b3690163beab044"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61583663-DDF2-4030-A1B8-170BB28E5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CC67626A-5997-487A-A0A9-84A450BAA796}">
  <ds:schemaRefs>
    <ds:schemaRef ds:uri="http://schemas.microsoft.com/office/2006/metadata/properties"/>
    <ds:schemaRef ds:uri="http://schemas.microsoft.com/office/infopath/2007/PartnerControls"/>
    <ds:schemaRef ds:uri="5e5abce5-4901-46fe-84c9-1005f11011b0"/>
  </ds:schemaRefs>
</ds:datastoreItem>
</file>

<file path=docProps/app.xml><?xml version="1.0" encoding="utf-8"?>
<Properties xmlns="http://schemas.openxmlformats.org/officeDocument/2006/extended-properties" xmlns:vt="http://schemas.openxmlformats.org/officeDocument/2006/docPropsVTypes">
  <TotalTime>374</TotalTime>
  <Words>258</Words>
  <Application>Microsoft Office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May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37</cp:revision>
  <dcterms:created xsi:type="dcterms:W3CDTF">2006-03-24T10:18:28Z</dcterms:created>
  <dcterms:modified xsi:type="dcterms:W3CDTF">2023-07-11T08:00:57Z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