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7503A6-C173-4794-9186-24E6BF9C1035}" v="8" dt="2023-12-18T08:24:24.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59087459-21C6-4E46-AD59-8F1816CAFB2A}"/>
    <pc:docChg chg="custSel modSld">
      <pc:chgData name="Harding, Christina" userId="f988bcf6-5ff5-482c-bcc1-ddeae74b14ec" providerId="ADAL" clId="{59087459-21C6-4E46-AD59-8F1816CAFB2A}" dt="2023-12-18T08:25:14.479" v="65" actId="255"/>
      <pc:docMkLst>
        <pc:docMk/>
      </pc:docMkLst>
      <pc:sldChg chg="modSp mod">
        <pc:chgData name="Harding, Christina" userId="f988bcf6-5ff5-482c-bcc1-ddeae74b14ec" providerId="ADAL" clId="{59087459-21C6-4E46-AD59-8F1816CAFB2A}" dt="2023-12-18T08:18:31.247" v="7" actId="20577"/>
        <pc:sldMkLst>
          <pc:docMk/>
          <pc:sldMk cId="0" sldId="261"/>
        </pc:sldMkLst>
        <pc:spChg chg="mod">
          <ac:chgData name="Harding, Christina" userId="f988bcf6-5ff5-482c-bcc1-ddeae74b14ec" providerId="ADAL" clId="{59087459-21C6-4E46-AD59-8F1816CAFB2A}" dt="2023-12-18T08:18:31.247" v="7" actId="20577"/>
          <ac:spMkLst>
            <pc:docMk/>
            <pc:sldMk cId="0" sldId="261"/>
            <ac:spMk id="11266" creationId="{FEFDD66B-A35E-470A-9475-32AC08E18A14}"/>
          </ac:spMkLst>
        </pc:spChg>
      </pc:sldChg>
      <pc:sldChg chg="modSp mod">
        <pc:chgData name="Harding, Christina" userId="f988bcf6-5ff5-482c-bcc1-ddeae74b14ec" providerId="ADAL" clId="{59087459-21C6-4E46-AD59-8F1816CAFB2A}" dt="2023-12-18T08:25:14.479" v="65" actId="255"/>
        <pc:sldMkLst>
          <pc:docMk/>
          <pc:sldMk cId="995353212" sldId="262"/>
        </pc:sldMkLst>
        <pc:spChg chg="mod">
          <ac:chgData name="Harding, Christina" userId="f988bcf6-5ff5-482c-bcc1-ddeae74b14ec" providerId="ADAL" clId="{59087459-21C6-4E46-AD59-8F1816CAFB2A}" dt="2023-12-18T08:24:57.505" v="62" actId="1076"/>
          <ac:spMkLst>
            <pc:docMk/>
            <pc:sldMk cId="995353212" sldId="262"/>
            <ac:spMk id="2" creationId="{2B70A2A1-C488-45B5-BF25-167C63398B16}"/>
          </ac:spMkLst>
        </pc:spChg>
        <pc:spChg chg="mod">
          <ac:chgData name="Harding, Christina" userId="f988bcf6-5ff5-482c-bcc1-ddeae74b14ec" providerId="ADAL" clId="{59087459-21C6-4E46-AD59-8F1816CAFB2A}" dt="2023-12-18T08:25:01.739" v="63" actId="14100"/>
          <ac:spMkLst>
            <pc:docMk/>
            <pc:sldMk cId="995353212" sldId="262"/>
            <ac:spMk id="4" creationId="{A6828967-60E1-40D8-80EA-B4A8D2589E67}"/>
          </ac:spMkLst>
        </pc:spChg>
        <pc:spChg chg="mod">
          <ac:chgData name="Harding, Christina" userId="f988bcf6-5ff5-482c-bcc1-ddeae74b14ec" providerId="ADAL" clId="{59087459-21C6-4E46-AD59-8F1816CAFB2A}" dt="2023-12-18T08:25:14.479" v="65" actId="255"/>
          <ac:spMkLst>
            <pc:docMk/>
            <pc:sldMk cId="995353212" sldId="262"/>
            <ac:spMk id="5" creationId="{378908E3-97D8-4C2E-96F3-E33E98F1B94B}"/>
          </ac:spMkLst>
        </pc:spChg>
        <pc:spChg chg="mod">
          <ac:chgData name="Harding, Christina" userId="f988bcf6-5ff5-482c-bcc1-ddeae74b14ec" providerId="ADAL" clId="{59087459-21C6-4E46-AD59-8F1816CAFB2A}" dt="2023-12-18T08:20:17.377" v="17" actId="6549"/>
          <ac:spMkLst>
            <pc:docMk/>
            <pc:sldMk cId="995353212" sldId="262"/>
            <ac:spMk id="6" creationId="{6E6FDBAF-C310-4D30-A1BE-C95F07122EC5}"/>
          </ac:spMkLst>
        </pc:spChg>
        <pc:spChg chg="mod">
          <ac:chgData name="Harding, Christina" userId="f988bcf6-5ff5-482c-bcc1-ddeae74b14ec" providerId="ADAL" clId="{59087459-21C6-4E46-AD59-8F1816CAFB2A}" dt="2023-12-18T08:22:31.494" v="30" actId="14100"/>
          <ac:spMkLst>
            <pc:docMk/>
            <pc:sldMk cId="995353212" sldId="262"/>
            <ac:spMk id="7" creationId="{56107D26-A1E2-4C04-9C10-1445E271383A}"/>
          </ac:spMkLst>
        </pc:spChg>
        <pc:spChg chg="mod">
          <ac:chgData name="Harding, Christina" userId="f988bcf6-5ff5-482c-bcc1-ddeae74b14ec" providerId="ADAL" clId="{59087459-21C6-4E46-AD59-8F1816CAFB2A}" dt="2023-12-18T08:24:55.667" v="61" actId="14100"/>
          <ac:spMkLst>
            <pc:docMk/>
            <pc:sldMk cId="995353212" sldId="262"/>
            <ac:spMk id="8" creationId="{E3EF0B90-9D30-45E3-812C-C2C0F6FE8F72}"/>
          </ac:spMkLst>
        </pc:spChg>
        <pc:spChg chg="mod">
          <ac:chgData name="Harding, Christina" userId="f988bcf6-5ff5-482c-bcc1-ddeae74b14ec" providerId="ADAL" clId="{59087459-21C6-4E46-AD59-8F1816CAFB2A}" dt="2023-12-18T08:22:16.167" v="27" actId="14100"/>
          <ac:spMkLst>
            <pc:docMk/>
            <pc:sldMk cId="995353212" sldId="262"/>
            <ac:spMk id="9" creationId="{5540075F-6632-4754-B913-FAF04010AC2C}"/>
          </ac:spMkLst>
        </pc:spChg>
        <pc:spChg chg="mod">
          <ac:chgData name="Harding, Christina" userId="f988bcf6-5ff5-482c-bcc1-ddeae74b14ec" providerId="ADAL" clId="{59087459-21C6-4E46-AD59-8F1816CAFB2A}" dt="2023-12-18T08:19:48.126" v="12"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November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517158" y="3491033"/>
            <a:ext cx="2160240" cy="2268732"/>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“Learning and awareness regarding this outdated terminology was shared across the whole directorate to ensure learning for all staff.”</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546722" y="3318380"/>
            <a:ext cx="2809256" cy="2614038"/>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“Care Plans on the ward are now kept in individual patient folders rather than in one folder for the whole bay. It has been reiterated to staff that contact with relatives should be by the nurse looking after the patient for that shift, and should not be delegated.”</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1797806" cy="2088232"/>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“Information regarding a patient was conveyed to the wrong family in error.”</a:t>
            </a:r>
          </a:p>
        </p:txBody>
      </p:sp>
      <p:sp>
        <p:nvSpPr>
          <p:cNvPr id="6" name="Oval Callout 6">
            <a:extLst>
              <a:ext uri="{FF2B5EF4-FFF2-40B4-BE49-F238E27FC236}">
                <a16:creationId xmlns:a16="http://schemas.microsoft.com/office/drawing/2014/main" id="{6E6FDBAF-C310-4D30-A1BE-C95F07122EC5}"/>
              </a:ext>
            </a:extLst>
          </p:cNvPr>
          <p:cNvSpPr/>
          <p:nvPr/>
        </p:nvSpPr>
        <p:spPr>
          <a:xfrm>
            <a:off x="1729233" y="54286"/>
            <a:ext cx="2150276" cy="250095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We did “Staff are reminded daily to replace any dirty or soiled cups as a priority. There had been frequent issues with the ward dishwasher, and this has now been replaced..”</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5940152" y="110432"/>
            <a:ext cx="2775742" cy="2725651"/>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“immediate specialist education given to doctors involved, error reported via Trust incident reporting system, Improvements to be made to induction for foundation year doctors focusing on prescribing. Case also to be discussed at departmental meeting for wider learning.”</a:t>
            </a:r>
          </a:p>
        </p:txBody>
      </p:sp>
      <p:sp>
        <p:nvSpPr>
          <p:cNvPr id="8" name="Oval Callout 5">
            <a:extLst>
              <a:ext uri="{FF2B5EF4-FFF2-40B4-BE49-F238E27FC236}">
                <a16:creationId xmlns:a16="http://schemas.microsoft.com/office/drawing/2014/main" id="{E3EF0B90-9D30-45E3-812C-C2C0F6FE8F72}"/>
              </a:ext>
            </a:extLst>
          </p:cNvPr>
          <p:cNvSpPr/>
          <p:nvPr/>
        </p:nvSpPr>
        <p:spPr>
          <a:xfrm>
            <a:off x="4788023" y="3933056"/>
            <a:ext cx="1944215" cy="2033176"/>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“It was highlighted that outdated terminology was used in a clinic letter ” </a:t>
            </a:r>
          </a:p>
        </p:txBody>
      </p:sp>
      <p:sp>
        <p:nvSpPr>
          <p:cNvPr id="9" name="Oval Callout 5">
            <a:extLst>
              <a:ext uri="{FF2B5EF4-FFF2-40B4-BE49-F238E27FC236}">
                <a16:creationId xmlns:a16="http://schemas.microsoft.com/office/drawing/2014/main" id="{5540075F-6632-4754-B913-FAF04010AC2C}"/>
              </a:ext>
            </a:extLst>
          </p:cNvPr>
          <p:cNvSpPr/>
          <p:nvPr/>
        </p:nvSpPr>
        <p:spPr>
          <a:xfrm>
            <a:off x="4571999" y="285061"/>
            <a:ext cx="1767631"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were raised regarding some medication that was prescribed incorrectly.”</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1944216"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“It was reported that dirty cups were given to a patient during their admission.”</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7" ma:contentTypeDescription="Create a new document." ma:contentTypeScope="" ma:versionID="db3b4c7bdaa4dc3cd2a6e8b44cb04fb8">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11e34ce85de9cf220f6e6861f64a87a8"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http://schemas.microsoft.com/office/2006/metadata/properties"/>
    <ds:schemaRef ds:uri="http://schemas.microsoft.com/office/infopath/2007/PartnerControls"/>
    <ds:schemaRef ds:uri="5e5abce5-4901-46fe-84c9-1005f11011b0"/>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DFEECB16-1818-4046-84EE-8D3BA1E6E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410</TotalTime>
  <Words>261</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November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40</cp:revision>
  <dcterms:created xsi:type="dcterms:W3CDTF">2006-03-24T10:18:28Z</dcterms:created>
  <dcterms:modified xsi:type="dcterms:W3CDTF">2023-12-18T08:25:16Z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