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604D9AEA-6BD9-4C7F-88B0-8050B02DCC7F}"/>
    <pc:docChg chg="custSel modSld">
      <pc:chgData name="Harding, Christina" userId="f988bcf6-5ff5-482c-bcc1-ddeae74b14ec" providerId="ADAL" clId="{604D9AEA-6BD9-4C7F-88B0-8050B02DCC7F}" dt="2025-01-03T13:31:42.275" v="187" actId="1076"/>
      <pc:docMkLst>
        <pc:docMk/>
      </pc:docMkLst>
      <pc:sldChg chg="modSp mod">
        <pc:chgData name="Harding, Christina" userId="f988bcf6-5ff5-482c-bcc1-ddeae74b14ec" providerId="ADAL" clId="{604D9AEA-6BD9-4C7F-88B0-8050B02DCC7F}" dt="2025-01-03T13:27:39.617" v="130" actId="20577"/>
        <pc:sldMkLst>
          <pc:docMk/>
          <pc:sldMk cId="0" sldId="261"/>
        </pc:sldMkLst>
        <pc:spChg chg="mod">
          <ac:chgData name="Harding, Christina" userId="f988bcf6-5ff5-482c-bcc1-ddeae74b14ec" providerId="ADAL" clId="{604D9AEA-6BD9-4C7F-88B0-8050B02DCC7F}" dt="2025-01-03T13:25:27.650" v="7" actId="20577"/>
          <ac:spMkLst>
            <pc:docMk/>
            <pc:sldMk cId="0" sldId="261"/>
            <ac:spMk id="11266" creationId="{FEFDD66B-A35E-470A-9475-32AC08E18A14}"/>
          </ac:spMkLst>
        </pc:spChg>
        <pc:spChg chg="mod">
          <ac:chgData name="Harding, Christina" userId="f988bcf6-5ff5-482c-bcc1-ddeae74b14ec" providerId="ADAL" clId="{604D9AEA-6BD9-4C7F-88B0-8050B02DCC7F}" dt="2025-01-03T13:27:39.617" v="130" actId="20577"/>
          <ac:spMkLst>
            <pc:docMk/>
            <pc:sldMk cId="0" sldId="261"/>
            <ac:spMk id="11267" creationId="{D0157807-01F2-47B6-BA05-A9EF2CB383BC}"/>
          </ac:spMkLst>
        </pc:spChg>
      </pc:sldChg>
      <pc:sldChg chg="modSp mod">
        <pc:chgData name="Harding, Christina" userId="f988bcf6-5ff5-482c-bcc1-ddeae74b14ec" providerId="ADAL" clId="{604D9AEA-6BD9-4C7F-88B0-8050B02DCC7F}" dt="2025-01-03T13:31:42.275" v="187" actId="1076"/>
        <pc:sldMkLst>
          <pc:docMk/>
          <pc:sldMk cId="995353212" sldId="262"/>
        </pc:sldMkLst>
        <pc:spChg chg="mod">
          <ac:chgData name="Harding, Christina" userId="f988bcf6-5ff5-482c-bcc1-ddeae74b14ec" providerId="ADAL" clId="{604D9AEA-6BD9-4C7F-88B0-8050B02DCC7F}" dt="2025-01-03T13:31:36.361" v="185" actId="14100"/>
          <ac:spMkLst>
            <pc:docMk/>
            <pc:sldMk cId="995353212" sldId="262"/>
            <ac:spMk id="2" creationId="{2B70A2A1-C488-45B5-BF25-167C63398B16}"/>
          </ac:spMkLst>
        </pc:spChg>
        <pc:spChg chg="mod">
          <ac:chgData name="Harding, Christina" userId="f988bcf6-5ff5-482c-bcc1-ddeae74b14ec" providerId="ADAL" clId="{604D9AEA-6BD9-4C7F-88B0-8050B02DCC7F}" dt="2025-01-03T13:30:41.329" v="171" actId="14100"/>
          <ac:spMkLst>
            <pc:docMk/>
            <pc:sldMk cId="995353212" sldId="262"/>
            <ac:spMk id="4" creationId="{A6828967-60E1-40D8-80EA-B4A8D2589E67}"/>
          </ac:spMkLst>
        </pc:spChg>
        <pc:spChg chg="mod">
          <ac:chgData name="Harding, Christina" userId="f988bcf6-5ff5-482c-bcc1-ddeae74b14ec" providerId="ADAL" clId="{604D9AEA-6BD9-4C7F-88B0-8050B02DCC7F}" dt="2025-01-03T13:30:31.923" v="168" actId="14100"/>
          <ac:spMkLst>
            <pc:docMk/>
            <pc:sldMk cId="995353212" sldId="262"/>
            <ac:spMk id="5" creationId="{378908E3-97D8-4C2E-96F3-E33E98F1B94B}"/>
          </ac:spMkLst>
        </pc:spChg>
        <pc:spChg chg="mod">
          <ac:chgData name="Harding, Christina" userId="f988bcf6-5ff5-482c-bcc1-ddeae74b14ec" providerId="ADAL" clId="{604D9AEA-6BD9-4C7F-88B0-8050B02DCC7F}" dt="2025-01-03T13:28:34.468" v="141" actId="6549"/>
          <ac:spMkLst>
            <pc:docMk/>
            <pc:sldMk cId="995353212" sldId="262"/>
            <ac:spMk id="6" creationId="{6E6FDBAF-C310-4D30-A1BE-C95F07122EC5}"/>
          </ac:spMkLst>
        </pc:spChg>
        <pc:spChg chg="mod">
          <ac:chgData name="Harding, Christina" userId="f988bcf6-5ff5-482c-bcc1-ddeae74b14ec" providerId="ADAL" clId="{604D9AEA-6BD9-4C7F-88B0-8050B02DCC7F}" dt="2025-01-03T13:29:41.930" v="157" actId="14100"/>
          <ac:spMkLst>
            <pc:docMk/>
            <pc:sldMk cId="995353212" sldId="262"/>
            <ac:spMk id="7" creationId="{56107D26-A1E2-4C04-9C10-1445E271383A}"/>
          </ac:spMkLst>
        </pc:spChg>
        <pc:spChg chg="mod">
          <ac:chgData name="Harding, Christina" userId="f988bcf6-5ff5-482c-bcc1-ddeae74b14ec" providerId="ADAL" clId="{604D9AEA-6BD9-4C7F-88B0-8050B02DCC7F}" dt="2025-01-03T13:31:39.330" v="186" actId="1076"/>
          <ac:spMkLst>
            <pc:docMk/>
            <pc:sldMk cId="995353212" sldId="262"/>
            <ac:spMk id="8" creationId="{E3EF0B90-9D30-45E3-812C-C2C0F6FE8F72}"/>
          </ac:spMkLst>
        </pc:spChg>
        <pc:spChg chg="mod">
          <ac:chgData name="Harding, Christina" userId="f988bcf6-5ff5-482c-bcc1-ddeae74b14ec" providerId="ADAL" clId="{604D9AEA-6BD9-4C7F-88B0-8050B02DCC7F}" dt="2025-01-03T13:31:42.275" v="187" actId="1076"/>
          <ac:spMkLst>
            <pc:docMk/>
            <pc:sldMk cId="995353212" sldId="262"/>
            <ac:spMk id="9" creationId="{5540075F-6632-4754-B913-FAF04010AC2C}"/>
          </ac:spMkLst>
        </pc:spChg>
        <pc:spChg chg="mod">
          <ac:chgData name="Harding, Christina" userId="f988bcf6-5ff5-482c-bcc1-ddeae74b14ec" providerId="ADAL" clId="{604D9AEA-6BD9-4C7F-88B0-8050B02DCC7F}" dt="2025-01-03T13:28:12.151" v="137" actId="313"/>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December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Organisation process – Waiting times and accessing care</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incorrect or delayed</a:t>
            </a:r>
          </a:p>
          <a:p>
            <a:pPr marL="342900" indent="-342900" algn="l">
              <a:buFont typeface="Arial" panose="020B0604020202020204" pitchFamily="34" charset="0"/>
              <a:buChar char="•"/>
            </a:pPr>
            <a:r>
              <a:rPr lang="en-GB" dirty="0"/>
              <a:t>Quality – clinical standards</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588224" y="3482368"/>
            <a:ext cx="2256987" cy="2530064"/>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The dermatology post-operative information leaflet is under review. This will include one telephone number for patients to use to enable them to access support quicker and easier</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619672" y="3482368"/>
            <a:ext cx="2880320" cy="2826951"/>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Although scratches to the head are a known risk related to the use of an amnihook or finger hook, the maternity team have taken measures to reduce the risk of this happening again. They have removed the use of the finger hook from all areas within their maternity services, both in hospital and in the community</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265791" y="3482369"/>
            <a:ext cx="1785929" cy="2530063"/>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were raised that a baby suffered a cut to the head after a woman’s waters were broken manually to aid delivery.”</a:t>
            </a: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2051720" y="332656"/>
            <a:ext cx="2160241" cy="2382067"/>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Imaging Services are preparing a business case to allow the team to provide plain film reporting later into the evening and over the weekend</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079514" y="216031"/>
            <a:ext cx="2912554" cy="2640683"/>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gynaecology and obstetrics teams are working with the Emergency Departments and South West Ambulance Service so that patients who are experiencing a late miscarriage are brought to the maternity unit to ensure they are given the best support possible in such a distressing time.”</a:t>
            </a:r>
            <a:endParaRPr lang="en-GB" sz="1100" dirty="0">
              <a:solidFill>
                <a:schemeClr val="tx1"/>
              </a:solidFill>
              <a:latin typeface="Arial" panose="020B0604020202020204" pitchFamily="34" charset="0"/>
              <a:cs typeface="Arial" panose="020B0604020202020204" pitchFamily="34" charset="0"/>
            </a:endParaRPr>
          </a:p>
        </p:txBody>
      </p:sp>
      <p:sp>
        <p:nvSpPr>
          <p:cNvPr id="8" name="Oval Callout 5">
            <a:extLst>
              <a:ext uri="{FF2B5EF4-FFF2-40B4-BE49-F238E27FC236}">
                <a16:creationId xmlns:a16="http://schemas.microsoft.com/office/drawing/2014/main" id="{E3EF0B90-9D30-45E3-812C-C2C0F6FE8F72}"/>
              </a:ext>
            </a:extLst>
          </p:cNvPr>
          <p:cNvSpPr/>
          <p:nvPr/>
        </p:nvSpPr>
        <p:spPr>
          <a:xfrm>
            <a:off x="5179414" y="3801321"/>
            <a:ext cx="1800200" cy="2189044"/>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Concerns raised regarding accessing support following dermatology procedures.</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9" name="Oval Callout 5">
            <a:extLst>
              <a:ext uri="{FF2B5EF4-FFF2-40B4-BE49-F238E27FC236}">
                <a16:creationId xmlns:a16="http://schemas.microsoft.com/office/drawing/2014/main" id="{5540075F-6632-4754-B913-FAF04010AC2C}"/>
              </a:ext>
            </a:extLst>
          </p:cNvPr>
          <p:cNvSpPr/>
          <p:nvPr/>
        </p:nvSpPr>
        <p:spPr>
          <a:xfrm>
            <a:off x="4788024" y="377951"/>
            <a:ext cx="1713459" cy="2316842"/>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regarding the treatment pathways/processes for women who are experiencing a late miscarriage.”</a:t>
            </a: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84168" y="216032"/>
            <a:ext cx="2227591" cy="2530063"/>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Concerns raised regarding a delay an x-ray being reported by radiology outside of core working hours.”</a:t>
            </a:r>
            <a:endParaRPr lang="en-GB"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Props1.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2.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529</TotalTime>
  <Words>292</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December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50</cp:revision>
  <dcterms:created xsi:type="dcterms:W3CDTF">2006-03-24T10:18:28Z</dcterms:created>
  <dcterms:modified xsi:type="dcterms:W3CDTF">2025-01-03T13:31:42Z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