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913A4CD0-82CE-4FA0-9361-3D99C3D7ED9C}"/>
    <pc:docChg chg="custSel modSld">
      <pc:chgData name="Harding, Christina" userId="f988bcf6-5ff5-482c-bcc1-ddeae74b14ec" providerId="ADAL" clId="{913A4CD0-82CE-4FA0-9361-3D99C3D7ED9C}" dt="2024-08-12T11:00:12.028" v="57" actId="1076"/>
      <pc:docMkLst>
        <pc:docMk/>
      </pc:docMkLst>
      <pc:sldChg chg="modSp mod">
        <pc:chgData name="Harding, Christina" userId="f988bcf6-5ff5-482c-bcc1-ddeae74b14ec" providerId="ADAL" clId="{913A4CD0-82CE-4FA0-9361-3D99C3D7ED9C}" dt="2024-08-12T10:54:47.895" v="3" actId="20577"/>
        <pc:sldMkLst>
          <pc:docMk/>
          <pc:sldMk cId="0" sldId="261"/>
        </pc:sldMkLst>
        <pc:spChg chg="mod">
          <ac:chgData name="Harding, Christina" userId="f988bcf6-5ff5-482c-bcc1-ddeae74b14ec" providerId="ADAL" clId="{913A4CD0-82CE-4FA0-9361-3D99C3D7ED9C}" dt="2024-08-12T10:54:47.895" v="3" actId="20577"/>
          <ac:spMkLst>
            <pc:docMk/>
            <pc:sldMk cId="0" sldId="261"/>
            <ac:spMk id="11266" creationId="{FEFDD66B-A35E-470A-9475-32AC08E18A14}"/>
          </ac:spMkLst>
        </pc:spChg>
      </pc:sldChg>
      <pc:sldChg chg="modSp mod">
        <pc:chgData name="Harding, Christina" userId="f988bcf6-5ff5-482c-bcc1-ddeae74b14ec" providerId="ADAL" clId="{913A4CD0-82CE-4FA0-9361-3D99C3D7ED9C}" dt="2024-08-12T11:00:12.028" v="57" actId="1076"/>
        <pc:sldMkLst>
          <pc:docMk/>
          <pc:sldMk cId="995353212" sldId="262"/>
        </pc:sldMkLst>
        <pc:spChg chg="mod">
          <ac:chgData name="Harding, Christina" userId="f988bcf6-5ff5-482c-bcc1-ddeae74b14ec" providerId="ADAL" clId="{913A4CD0-82CE-4FA0-9361-3D99C3D7ED9C}" dt="2024-08-12T11:00:09.422" v="56" actId="14100"/>
          <ac:spMkLst>
            <pc:docMk/>
            <pc:sldMk cId="995353212" sldId="262"/>
            <ac:spMk id="2" creationId="{2B70A2A1-C488-45B5-BF25-167C63398B16}"/>
          </ac:spMkLst>
        </pc:spChg>
        <pc:spChg chg="mod">
          <ac:chgData name="Harding, Christina" userId="f988bcf6-5ff5-482c-bcc1-ddeae74b14ec" providerId="ADAL" clId="{913A4CD0-82CE-4FA0-9361-3D99C3D7ED9C}" dt="2024-08-12T10:59:59.810" v="52" actId="14100"/>
          <ac:spMkLst>
            <pc:docMk/>
            <pc:sldMk cId="995353212" sldId="262"/>
            <ac:spMk id="4" creationId="{A6828967-60E1-40D8-80EA-B4A8D2589E67}"/>
          </ac:spMkLst>
        </pc:spChg>
        <pc:spChg chg="mod">
          <ac:chgData name="Harding, Christina" userId="f988bcf6-5ff5-482c-bcc1-ddeae74b14ec" providerId="ADAL" clId="{913A4CD0-82CE-4FA0-9361-3D99C3D7ED9C}" dt="2024-08-12T10:59:56.581" v="50" actId="14100"/>
          <ac:spMkLst>
            <pc:docMk/>
            <pc:sldMk cId="995353212" sldId="262"/>
            <ac:spMk id="5" creationId="{378908E3-97D8-4C2E-96F3-E33E98F1B94B}"/>
          </ac:spMkLst>
        </pc:spChg>
        <pc:spChg chg="mod">
          <ac:chgData name="Harding, Christina" userId="f988bcf6-5ff5-482c-bcc1-ddeae74b14ec" providerId="ADAL" clId="{913A4CD0-82CE-4FA0-9361-3D99C3D7ED9C}" dt="2024-08-12T10:55:44.125" v="12" actId="20577"/>
          <ac:spMkLst>
            <pc:docMk/>
            <pc:sldMk cId="995353212" sldId="262"/>
            <ac:spMk id="6" creationId="{6E6FDBAF-C310-4D30-A1BE-C95F07122EC5}"/>
          </ac:spMkLst>
        </pc:spChg>
        <pc:spChg chg="mod">
          <ac:chgData name="Harding, Christina" userId="f988bcf6-5ff5-482c-bcc1-ddeae74b14ec" providerId="ADAL" clId="{913A4CD0-82CE-4FA0-9361-3D99C3D7ED9C}" dt="2024-08-12T10:56:51.804" v="27" actId="14100"/>
          <ac:spMkLst>
            <pc:docMk/>
            <pc:sldMk cId="995353212" sldId="262"/>
            <ac:spMk id="7" creationId="{56107D26-A1E2-4C04-9C10-1445E271383A}"/>
          </ac:spMkLst>
        </pc:spChg>
        <pc:spChg chg="mod">
          <ac:chgData name="Harding, Christina" userId="f988bcf6-5ff5-482c-bcc1-ddeae74b14ec" providerId="ADAL" clId="{913A4CD0-82CE-4FA0-9361-3D99C3D7ED9C}" dt="2024-08-12T11:00:12.028" v="57" actId="1076"/>
          <ac:spMkLst>
            <pc:docMk/>
            <pc:sldMk cId="995353212" sldId="262"/>
            <ac:spMk id="8" creationId="{E3EF0B90-9D30-45E3-812C-C2C0F6FE8F72}"/>
          </ac:spMkLst>
        </pc:spChg>
        <pc:spChg chg="mod">
          <ac:chgData name="Harding, Christina" userId="f988bcf6-5ff5-482c-bcc1-ddeae74b14ec" providerId="ADAL" clId="{913A4CD0-82CE-4FA0-9361-3D99C3D7ED9C}" dt="2024-08-12T10:56:55.359" v="28" actId="1076"/>
          <ac:spMkLst>
            <pc:docMk/>
            <pc:sldMk cId="995353212" sldId="262"/>
            <ac:spMk id="9" creationId="{5540075F-6632-4754-B913-FAF04010AC2C}"/>
          </ac:spMkLst>
        </pc:spChg>
        <pc:spChg chg="mod">
          <ac:chgData name="Harding, Christina" userId="f988bcf6-5ff5-482c-bcc1-ddeae74b14ec" providerId="ADAL" clId="{913A4CD0-82CE-4FA0-9361-3D99C3D7ED9C}" dt="2024-08-12T10:55:12.181" v="6" actId="207"/>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July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incorrect </a:t>
            </a:r>
            <a:r>
              <a:rPr lang="en-GB"/>
              <a:t>or delayed</a:t>
            </a:r>
            <a:endParaRPr lang="en-GB" dirty="0"/>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077988" y="3515295"/>
            <a:ext cx="2755049" cy="2650009"/>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Funds secured to send an additional 40 members of staff for training to include a specific session on conducting intimate examinations with compassion and consent training. This will also be discussed with the annual update day for midwifery staff..</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832231" y="3468248"/>
            <a:ext cx="2057403" cy="2120992"/>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Senior staff held meeting with family to discuss concerns.”</a:t>
            </a:r>
            <a:endParaRPr lang="en-GB" sz="11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114769" y="3373197"/>
            <a:ext cx="2057403" cy="2453684"/>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Concerns raised regarding care of patient on the ward.</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1424863" y="244437"/>
            <a:ext cx="2427057" cy="2613259"/>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rgbClr val="002060"/>
                </a:solidFill>
                <a:effectLst/>
                <a:latin typeface="Arial" panose="020B0604020202020204" pitchFamily="34" charset="0"/>
                <a:ea typeface="Calibri" panose="020F0502020204030204" pitchFamily="34" charset="0"/>
              </a:rPr>
              <a:t>Staff reminded that any equipment not functioning should be replaced as soon as possible and reported. The ward now also has staff who, as part of their role, will ensure all pressure mattresses are switched on and working.</a:t>
            </a:r>
            <a:r>
              <a:rPr lang="en-GB" sz="1100" dirty="0">
                <a:solidFill>
                  <a:schemeClr val="tx1"/>
                </a:solidFill>
                <a:effectLst/>
                <a:latin typeface="Arial" panose="020B0604020202020204" pitchFamily="34" charset="0"/>
                <a:ea typeface="Calibri" panose="020F050202020403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775633" y="131798"/>
            <a:ext cx="1900823" cy="2002764"/>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Concerns fed back to agency. This agency will no be longer be used.”</a:t>
            </a:r>
            <a:endParaRPr lang="en-GB" sz="1100" dirty="0">
              <a:solidFill>
                <a:schemeClr val="tx1"/>
              </a:solidFill>
              <a:latin typeface="Arial" panose="020B0604020202020204" pitchFamily="34" charset="0"/>
              <a:cs typeface="Arial" panose="020B0604020202020204" pitchFamily="34" charset="0"/>
            </a:endParaRPr>
          </a:p>
        </p:txBody>
      </p:sp>
      <p:sp>
        <p:nvSpPr>
          <p:cNvPr id="8" name="Oval Callout 5">
            <a:extLst>
              <a:ext uri="{FF2B5EF4-FFF2-40B4-BE49-F238E27FC236}">
                <a16:creationId xmlns:a16="http://schemas.microsoft.com/office/drawing/2014/main" id="{E3EF0B90-9D30-45E3-812C-C2C0F6FE8F72}"/>
              </a:ext>
            </a:extLst>
          </p:cNvPr>
          <p:cNvSpPr/>
          <p:nvPr/>
        </p:nvSpPr>
        <p:spPr>
          <a:xfrm>
            <a:off x="4571999" y="3789040"/>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Patient concerned that they were not asked for consent before an examination was performed.</a:t>
            </a:r>
            <a:r>
              <a:rPr lang="en-GB" sz="1100" dirty="0">
                <a:solidFill>
                  <a:schemeClr val="tx1"/>
                </a:solidFill>
                <a:latin typeface="Arial" panose="020B0604020202020204" pitchFamily="34" charset="0"/>
                <a:cs typeface="Arial" panose="020B0604020202020204" pitchFamily="34" charset="0"/>
              </a:rPr>
              <a:t>”</a:t>
            </a:r>
          </a:p>
        </p:txBody>
      </p:sp>
      <p:sp>
        <p:nvSpPr>
          <p:cNvPr id="9" name="Oval Callout 5">
            <a:extLst>
              <a:ext uri="{FF2B5EF4-FFF2-40B4-BE49-F238E27FC236}">
                <a16:creationId xmlns:a16="http://schemas.microsoft.com/office/drawing/2014/main" id="{5540075F-6632-4754-B913-FAF04010AC2C}"/>
              </a:ext>
            </a:extLst>
          </p:cNvPr>
          <p:cNvSpPr/>
          <p:nvPr/>
        </p:nvSpPr>
        <p:spPr>
          <a:xfrm>
            <a:off x="5076998" y="419848"/>
            <a:ext cx="2015281" cy="2121999"/>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by patient who was unhappy with a locum doctor in the outpatients department.”</a:t>
            </a: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84169" y="535349"/>
            <a:ext cx="1699053" cy="2210746"/>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Concerns raised by family that patient’s pressure mattress would often deflate and the pump was not working</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GB" sz="1100" dirty="0">
                <a:solidFill>
                  <a:schemeClr val="tx1"/>
                </a:solidFill>
                <a:effectLst/>
                <a:latin typeface="Arial" panose="020B0604020202020204" pitchFamily="34" charset="0"/>
                <a:ea typeface="Calibri" panose="020F050202020403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Props1.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2.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505</TotalTime>
  <Words>233</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July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45</cp:revision>
  <dcterms:created xsi:type="dcterms:W3CDTF">2006-03-24T10:18:28Z</dcterms:created>
  <dcterms:modified xsi:type="dcterms:W3CDTF">2024-08-12T11:00:13Z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