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7B15A222-645D-43EE-BFD2-90082DEBE5C2}"/>
    <pc:docChg chg="custSel modSld">
      <pc:chgData name="Harding, Christina" userId="f988bcf6-5ff5-482c-bcc1-ddeae74b14ec" providerId="ADAL" clId="{7B15A222-645D-43EE-BFD2-90082DEBE5C2}" dt="2025-01-02T15:32:59.188" v="70" actId="14100"/>
      <pc:docMkLst>
        <pc:docMk/>
      </pc:docMkLst>
      <pc:sldChg chg="modSp mod">
        <pc:chgData name="Harding, Christina" userId="f988bcf6-5ff5-482c-bcc1-ddeae74b14ec" providerId="ADAL" clId="{7B15A222-645D-43EE-BFD2-90082DEBE5C2}" dt="2025-01-02T15:28:59.036" v="8" actId="20577"/>
        <pc:sldMkLst>
          <pc:docMk/>
          <pc:sldMk cId="0" sldId="261"/>
        </pc:sldMkLst>
        <pc:spChg chg="mod">
          <ac:chgData name="Harding, Christina" userId="f988bcf6-5ff5-482c-bcc1-ddeae74b14ec" providerId="ADAL" clId="{7B15A222-645D-43EE-BFD2-90082DEBE5C2}" dt="2025-01-02T15:28:59.036" v="8" actId="20577"/>
          <ac:spMkLst>
            <pc:docMk/>
            <pc:sldMk cId="0" sldId="261"/>
            <ac:spMk id="11266" creationId="{FEFDD66B-A35E-470A-9475-32AC08E18A14}"/>
          </ac:spMkLst>
        </pc:spChg>
      </pc:sldChg>
      <pc:sldChg chg="modSp mod">
        <pc:chgData name="Harding, Christina" userId="f988bcf6-5ff5-482c-bcc1-ddeae74b14ec" providerId="ADAL" clId="{7B15A222-645D-43EE-BFD2-90082DEBE5C2}" dt="2025-01-02T15:32:59.188" v="70" actId="14100"/>
        <pc:sldMkLst>
          <pc:docMk/>
          <pc:sldMk cId="995353212" sldId="262"/>
        </pc:sldMkLst>
        <pc:spChg chg="mod">
          <ac:chgData name="Harding, Christina" userId="f988bcf6-5ff5-482c-bcc1-ddeae74b14ec" providerId="ADAL" clId="{7B15A222-645D-43EE-BFD2-90082DEBE5C2}" dt="2025-01-02T15:32:59.188" v="70" actId="14100"/>
          <ac:spMkLst>
            <pc:docMk/>
            <pc:sldMk cId="995353212" sldId="262"/>
            <ac:spMk id="2" creationId="{2B70A2A1-C488-45B5-BF25-167C63398B16}"/>
          </ac:spMkLst>
        </pc:spChg>
        <pc:spChg chg="mod">
          <ac:chgData name="Harding, Christina" userId="f988bcf6-5ff5-482c-bcc1-ddeae74b14ec" providerId="ADAL" clId="{7B15A222-645D-43EE-BFD2-90082DEBE5C2}" dt="2025-01-02T15:31:53.050" v="56" actId="1076"/>
          <ac:spMkLst>
            <pc:docMk/>
            <pc:sldMk cId="995353212" sldId="262"/>
            <ac:spMk id="4" creationId="{A6828967-60E1-40D8-80EA-B4A8D2589E67}"/>
          </ac:spMkLst>
        </pc:spChg>
        <pc:spChg chg="mod">
          <ac:chgData name="Harding, Christina" userId="f988bcf6-5ff5-482c-bcc1-ddeae74b14ec" providerId="ADAL" clId="{7B15A222-645D-43EE-BFD2-90082DEBE5C2}" dt="2025-01-02T15:31:50.886" v="55" actId="14100"/>
          <ac:spMkLst>
            <pc:docMk/>
            <pc:sldMk cId="995353212" sldId="262"/>
            <ac:spMk id="5" creationId="{378908E3-97D8-4C2E-96F3-E33E98F1B94B}"/>
          </ac:spMkLst>
        </pc:spChg>
        <pc:spChg chg="mod">
          <ac:chgData name="Harding, Christina" userId="f988bcf6-5ff5-482c-bcc1-ddeae74b14ec" providerId="ADAL" clId="{7B15A222-645D-43EE-BFD2-90082DEBE5C2}" dt="2025-01-02T15:30:43.506" v="36" actId="14100"/>
          <ac:spMkLst>
            <pc:docMk/>
            <pc:sldMk cId="995353212" sldId="262"/>
            <ac:spMk id="6" creationId="{6E6FDBAF-C310-4D30-A1BE-C95F07122EC5}"/>
          </ac:spMkLst>
        </pc:spChg>
        <pc:spChg chg="mod">
          <ac:chgData name="Harding, Christina" userId="f988bcf6-5ff5-482c-bcc1-ddeae74b14ec" providerId="ADAL" clId="{7B15A222-645D-43EE-BFD2-90082DEBE5C2}" dt="2025-01-02T15:30:38.096" v="34" actId="1076"/>
          <ac:spMkLst>
            <pc:docMk/>
            <pc:sldMk cId="995353212" sldId="262"/>
            <ac:spMk id="7" creationId="{56107D26-A1E2-4C04-9C10-1445E271383A}"/>
          </ac:spMkLst>
        </pc:spChg>
        <pc:spChg chg="mod">
          <ac:chgData name="Harding, Christina" userId="f988bcf6-5ff5-482c-bcc1-ddeae74b14ec" providerId="ADAL" clId="{7B15A222-645D-43EE-BFD2-90082DEBE5C2}" dt="2025-01-02T15:32:53.976" v="69" actId="1076"/>
          <ac:spMkLst>
            <pc:docMk/>
            <pc:sldMk cId="995353212" sldId="262"/>
            <ac:spMk id="8" creationId="{E3EF0B90-9D30-45E3-812C-C2C0F6FE8F72}"/>
          </ac:spMkLst>
        </pc:spChg>
        <pc:spChg chg="mod">
          <ac:chgData name="Harding, Christina" userId="f988bcf6-5ff5-482c-bcc1-ddeae74b14ec" providerId="ADAL" clId="{7B15A222-645D-43EE-BFD2-90082DEBE5C2}" dt="2025-01-02T15:30:39.986" v="35" actId="1076"/>
          <ac:spMkLst>
            <pc:docMk/>
            <pc:sldMk cId="995353212" sldId="262"/>
            <ac:spMk id="9" creationId="{5540075F-6632-4754-B913-FAF04010AC2C}"/>
          </ac:spMkLst>
        </pc:spChg>
        <pc:spChg chg="mod">
          <ac:chgData name="Harding, Christina" userId="f988bcf6-5ff5-482c-bcc1-ddeae74b14ec" providerId="ADAL" clId="{7B15A222-645D-43EE-BFD2-90082DEBE5C2}" dt="2025-01-02T15:29:16.115" v="11" actId="255"/>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September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incorrect </a:t>
            </a:r>
            <a:r>
              <a:rPr lang="en-GB"/>
              <a:t>or delayed</a:t>
            </a:r>
            <a:endParaRPr lang="en-GB" dirty="0"/>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308589" y="3429000"/>
            <a:ext cx="2427056" cy="2650009"/>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Ward lead contacted patient to discuss and apologise. All staff have now completed both modules of Oliver </a:t>
            </a:r>
            <a:r>
              <a:rPr lang="en-GB" sz="11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MacGowan</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training and concerns discussed at ward safety briefing.”</a:t>
            </a:r>
            <a:endParaRPr lang="en-GB" sz="1100" dirty="0">
              <a:solidFill>
                <a:schemeClr val="tx1"/>
              </a:solidFill>
              <a:latin typeface="Arial" panose="020B0604020202020204" pitchFamily="34" charset="0"/>
              <a:cs typeface="Arial" panose="020B0604020202020204" pitchFamily="34" charset="0"/>
            </a:endParaRP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544200" y="3429000"/>
            <a:ext cx="2667761" cy="2854403"/>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Breast Screening superintendent telephoned patient to discuss concerns and offer support. Longer appointment offered to ensure more time available for staff to support patient and carer, and videos of mobile unit shared so patient can be familiar with environment.”</a:t>
            </a:r>
            <a:endParaRPr lang="en-GB" sz="11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20485" y="3676945"/>
            <a:ext cx="1862737" cy="2210746"/>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about lack of disabled access to mobile breast screening unit.”</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1424863" y="244437"/>
            <a:ext cx="3075129" cy="2613259"/>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Tissue Viability Nursing (TVN) Team to meet with postnatal staff to update and educate and issue also discussed at clinical leaders meetings to raise awareness. The importance of utilising the TVN team when staff have concerns about wounds has been added to the Maternity ‘Risky Business’ poster.”</a:t>
            </a:r>
            <a:endParaRPr lang="en-GB" sz="11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566730" y="153114"/>
            <a:ext cx="2427056" cy="2528002"/>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Issue discussed at ward safety huddle and ward lead as assigned a staff member to be responsible for checking water jugs each shift</a:t>
            </a:r>
            <a:r>
              <a:rPr lang="en-GB" sz="1100" dirty="0">
                <a:solidFill>
                  <a:schemeClr val="tx1"/>
                </a:solidFill>
                <a:effectLst/>
                <a:latin typeface="Arial" panose="020B0604020202020204" pitchFamily="34" charset="0"/>
                <a:ea typeface="Calibri" panose="020F050202020403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8" name="Oval Callout 5">
            <a:extLst>
              <a:ext uri="{FF2B5EF4-FFF2-40B4-BE49-F238E27FC236}">
                <a16:creationId xmlns:a16="http://schemas.microsoft.com/office/drawing/2014/main" id="{E3EF0B90-9D30-45E3-812C-C2C0F6FE8F72}"/>
              </a:ext>
            </a:extLst>
          </p:cNvPr>
          <p:cNvSpPr/>
          <p:nvPr/>
        </p:nvSpPr>
        <p:spPr>
          <a:xfrm>
            <a:off x="4622515" y="3655365"/>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Neurodivergent patient raised concerns that ward staff did not appreciate their individual needs.”</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9" name="Oval Callout 5">
            <a:extLst>
              <a:ext uri="{FF2B5EF4-FFF2-40B4-BE49-F238E27FC236}">
                <a16:creationId xmlns:a16="http://schemas.microsoft.com/office/drawing/2014/main" id="{5540075F-6632-4754-B913-FAF04010AC2C}"/>
              </a:ext>
            </a:extLst>
          </p:cNvPr>
          <p:cNvSpPr/>
          <p:nvPr/>
        </p:nvSpPr>
        <p:spPr>
          <a:xfrm>
            <a:off x="4932040" y="397731"/>
            <a:ext cx="2015281" cy="2121999"/>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that water jugs on one of the wards were often and empty with delays in them being filled .”</a:t>
            </a: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84169" y="535349"/>
            <a:ext cx="1699053" cy="2210746"/>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Concerns raised regarding lack of aftercare for ladies who suffer from wound complications following caesarean sections</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customXml/itemProps2.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5350D4-7C63-41D1-9CA9-D0AFF441C8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514</TotalTime>
  <Words>278</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September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47</cp:revision>
  <dcterms:created xsi:type="dcterms:W3CDTF">2006-03-24T10:18:28Z</dcterms:created>
  <dcterms:modified xsi:type="dcterms:W3CDTF">2025-01-02T15:33:01Z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