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B4AE28-FC4D-40FF-B7ED-CC464BD2F180}" v="8" dt="2025-09-08T15:15:20.3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101" d="100"/>
          <a:sy n="101" d="100"/>
        </p:scale>
        <p:origin x="23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NIVERSITY HOSPITALS DORSET NHS FOUNDATION TRUST)" userId="b58b9737-427a-4aea-8b2d-65624070537d" providerId="ADAL" clId="{B611FFA9-9BB5-4810-966F-79FD26551E0D}"/>
    <pc:docChg chg="custSel modSld">
      <pc:chgData name="HARDING, Christina (UNIVERSITY HOSPITALS DORSET NHS FOUNDATION TRUST)" userId="b58b9737-427a-4aea-8b2d-65624070537d" providerId="ADAL" clId="{B611FFA9-9BB5-4810-966F-79FD26551E0D}" dt="2025-09-08T15:16:18.891" v="57" actId="1076"/>
      <pc:docMkLst>
        <pc:docMk/>
      </pc:docMkLst>
      <pc:sldChg chg="modSp mod">
        <pc:chgData name="HARDING, Christina (UNIVERSITY HOSPITALS DORSET NHS FOUNDATION TRUST)" userId="b58b9737-427a-4aea-8b2d-65624070537d" providerId="ADAL" clId="{B611FFA9-9BB5-4810-966F-79FD26551E0D}" dt="2025-09-08T15:16:18.891" v="57" actId="1076"/>
        <pc:sldMkLst>
          <pc:docMk/>
          <pc:sldMk cId="995353212" sldId="262"/>
        </pc:sldMkLst>
        <pc:spChg chg="mod">
          <ac:chgData name="HARDING, Christina (UNIVERSITY HOSPITALS DORSET NHS FOUNDATION TRUST)" userId="b58b9737-427a-4aea-8b2d-65624070537d" providerId="ADAL" clId="{B611FFA9-9BB5-4810-966F-79FD26551E0D}" dt="2025-09-08T15:15:48.657" v="49" actId="1076"/>
          <ac:spMkLst>
            <pc:docMk/>
            <pc:sldMk cId="995353212" sldId="262"/>
            <ac:spMk id="2" creationId="{2B70A2A1-C488-45B5-BF25-167C63398B16}"/>
          </ac:spMkLst>
        </pc:spChg>
        <pc:spChg chg="mod">
          <ac:chgData name="HARDING, Christina (UNIVERSITY HOSPITALS DORSET NHS FOUNDATION TRUST)" userId="b58b9737-427a-4aea-8b2d-65624070537d" providerId="ADAL" clId="{B611FFA9-9BB5-4810-966F-79FD26551E0D}" dt="2025-09-08T15:14:39.948" v="35" actId="14100"/>
          <ac:spMkLst>
            <pc:docMk/>
            <pc:sldMk cId="995353212" sldId="262"/>
            <ac:spMk id="4" creationId="{A6828967-60E1-40D8-80EA-B4A8D2589E67}"/>
          </ac:spMkLst>
        </pc:spChg>
        <pc:spChg chg="mod">
          <ac:chgData name="HARDING, Christina (UNIVERSITY HOSPITALS DORSET NHS FOUNDATION TRUST)" userId="b58b9737-427a-4aea-8b2d-65624070537d" providerId="ADAL" clId="{B611FFA9-9BB5-4810-966F-79FD26551E0D}" dt="2025-09-08T15:13:58.243" v="30" actId="6549"/>
          <ac:spMkLst>
            <pc:docMk/>
            <pc:sldMk cId="995353212" sldId="262"/>
            <ac:spMk id="5" creationId="{378908E3-97D8-4C2E-96F3-E33E98F1B94B}"/>
          </ac:spMkLst>
        </pc:spChg>
        <pc:spChg chg="mod">
          <ac:chgData name="HARDING, Christina (UNIVERSITY HOSPITALS DORSET NHS FOUNDATION TRUST)" userId="b58b9737-427a-4aea-8b2d-65624070537d" providerId="ADAL" clId="{B611FFA9-9BB5-4810-966F-79FD26551E0D}" dt="2025-09-08T15:16:18.891" v="57" actId="1076"/>
          <ac:spMkLst>
            <pc:docMk/>
            <pc:sldMk cId="995353212" sldId="262"/>
            <ac:spMk id="6" creationId="{6E6FDBAF-C310-4D30-A1BE-C95F07122EC5}"/>
          </ac:spMkLst>
        </pc:spChg>
        <pc:spChg chg="mod">
          <ac:chgData name="HARDING, Christina (UNIVERSITY HOSPITALS DORSET NHS FOUNDATION TRUST)" userId="b58b9737-427a-4aea-8b2d-65624070537d" providerId="ADAL" clId="{B611FFA9-9BB5-4810-966F-79FD26551E0D}" dt="2025-09-08T15:16:11.058" v="55" actId="14100"/>
          <ac:spMkLst>
            <pc:docMk/>
            <pc:sldMk cId="995353212" sldId="262"/>
            <ac:spMk id="7" creationId="{56107D26-A1E2-4C04-9C10-1445E271383A}"/>
          </ac:spMkLst>
        </pc:spChg>
        <pc:spChg chg="mod">
          <ac:chgData name="HARDING, Christina (UNIVERSITY HOSPITALS DORSET NHS FOUNDATION TRUST)" userId="b58b9737-427a-4aea-8b2d-65624070537d" providerId="ADAL" clId="{B611FFA9-9BB5-4810-966F-79FD26551E0D}" dt="2025-09-08T15:15:55.724" v="52" actId="1076"/>
          <ac:spMkLst>
            <pc:docMk/>
            <pc:sldMk cId="995353212" sldId="262"/>
            <ac:spMk id="8" creationId="{E3EF0B90-9D30-45E3-812C-C2C0F6FE8F72}"/>
          </ac:spMkLst>
        </pc:spChg>
        <pc:spChg chg="mod">
          <ac:chgData name="HARDING, Christina (UNIVERSITY HOSPITALS DORSET NHS FOUNDATION TRUST)" userId="b58b9737-427a-4aea-8b2d-65624070537d" providerId="ADAL" clId="{B611FFA9-9BB5-4810-966F-79FD26551E0D}" dt="2025-09-08T15:16:06.681" v="54" actId="1076"/>
          <ac:spMkLst>
            <pc:docMk/>
            <pc:sldMk cId="995353212" sldId="262"/>
            <ac:spMk id="9" creationId="{5540075F-6632-4754-B913-FAF04010AC2C}"/>
          </ac:spMkLst>
        </pc:spChg>
        <pc:spChg chg="mod">
          <ac:chgData name="HARDING, Christina (UNIVERSITY HOSPITALS DORSET NHS FOUNDATION TRUST)" userId="b58b9737-427a-4aea-8b2d-65624070537d" providerId="ADAL" clId="{B611FFA9-9BB5-4810-966F-79FD26551E0D}" dt="2025-09-08T15:16:16.178" v="56" actId="14100"/>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April 2025</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687637"/>
            <a:ext cx="6224736" cy="2951163"/>
          </a:xfrm>
        </p:spPr>
        <p:txBody>
          <a:bodyPr/>
          <a:lstStyle/>
          <a:p>
            <a:pPr marL="342900" indent="-342900" algn="l">
              <a:buFont typeface="Arial" panose="020B0604020202020204" pitchFamily="34" charset="0"/>
              <a:buChar char="•"/>
            </a:pPr>
            <a:r>
              <a:rPr lang="en-GB" dirty="0"/>
              <a:t>Respect, Caring &amp; patient rights</a:t>
            </a:r>
          </a:p>
          <a:p>
            <a:pPr marL="342900" indent="-342900" algn="l">
              <a:buFont typeface="Arial" panose="020B0604020202020204" pitchFamily="34" charset="0"/>
              <a:buChar char="•"/>
            </a:pPr>
            <a:r>
              <a:rPr lang="en-GB" dirty="0"/>
              <a:t>Organisation process – Waiting times and accessing care</a:t>
            </a:r>
          </a:p>
          <a:p>
            <a:pPr marL="342900" indent="-342900" algn="l">
              <a:buFont typeface="Arial" panose="020B0604020202020204" pitchFamily="34" charset="0"/>
              <a:buChar char="•"/>
            </a:pPr>
            <a:r>
              <a:rPr lang="en-GB" dirty="0"/>
              <a:t>Safety – errors, incidents, staff competencies</a:t>
            </a:r>
          </a:p>
          <a:p>
            <a:pPr marL="342900" indent="-342900" algn="l">
              <a:buFont typeface="Arial" panose="020B0604020202020204" pitchFamily="34" charset="0"/>
              <a:buChar char="•"/>
            </a:pPr>
            <a:r>
              <a:rPr lang="en-GB" dirty="0"/>
              <a:t>Communication – Absent, incorrect or delayed</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999517" y="4077072"/>
            <a:ext cx="1872208" cy="2158415"/>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“Patient Engagement Lead Nurse to carry out random spot checks.”</a:t>
            </a:r>
          </a:p>
        </p:txBody>
      </p:sp>
      <p:sp>
        <p:nvSpPr>
          <p:cNvPr id="4" name="Oval Callout 6">
            <a:extLst>
              <a:ext uri="{FF2B5EF4-FFF2-40B4-BE49-F238E27FC236}">
                <a16:creationId xmlns:a16="http://schemas.microsoft.com/office/drawing/2014/main" id="{A6828967-60E1-40D8-80EA-B4A8D2589E67}"/>
              </a:ext>
            </a:extLst>
          </p:cNvPr>
          <p:cNvSpPr/>
          <p:nvPr/>
        </p:nvSpPr>
        <p:spPr>
          <a:xfrm>
            <a:off x="1979712" y="3610190"/>
            <a:ext cx="2304256" cy="2359555"/>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“Community midwives will now complete body maps for babies at the time of their first visits to new parents..</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65792" y="3482369"/>
            <a:ext cx="2055944" cy="2250887"/>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“Concerns raised that a potential injury was missed in a new baby transferred from the care of another provider.</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883163" y="387960"/>
            <a:ext cx="2448272" cy="2672054"/>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“Our external car park company have increased staffing at the exit barriers during peak periods. The speed bumps have been reviewed and will be replaced with ones at a lower height.</a:t>
            </a:r>
            <a:r>
              <a:rPr lang="en-GB" sz="1000" dirty="0">
                <a:solidFill>
                  <a:schemeClr val="tx1"/>
                </a:solidFill>
                <a:latin typeface="Arial" panose="020B0604020202020204" pitchFamily="34" charset="0"/>
                <a:cs typeface="Arial" panose="020B0604020202020204" pitchFamily="34" charset="0"/>
              </a:rPr>
              <a:t>”</a:t>
            </a:r>
          </a:p>
        </p:txBody>
      </p:sp>
      <p:sp>
        <p:nvSpPr>
          <p:cNvPr id="7" name="Oval Callout 6">
            <a:extLst>
              <a:ext uri="{FF2B5EF4-FFF2-40B4-BE49-F238E27FC236}">
                <a16:creationId xmlns:a16="http://schemas.microsoft.com/office/drawing/2014/main" id="{56107D26-A1E2-4C04-9C10-1445E271383A}"/>
              </a:ext>
            </a:extLst>
          </p:cNvPr>
          <p:cNvSpPr/>
          <p:nvPr/>
        </p:nvSpPr>
        <p:spPr>
          <a:xfrm>
            <a:off x="6467133" y="152548"/>
            <a:ext cx="2524934" cy="3142878"/>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050" dirty="0">
                <a:solidFill>
                  <a:schemeClr val="tx1"/>
                </a:solidFill>
                <a:latin typeface="Arial" panose="020B0604020202020204" pitchFamily="34" charset="0"/>
                <a:cs typeface="Arial" panose="020B0604020202020204" pitchFamily="34" charset="0"/>
              </a:rPr>
              <a:t>We did “Learning shared amongst the team regarding importance of involving link nurses who can assist with care plans for patients with additional needs. Feedback also shared with doctor who completed the referral regarding the importance of including information regarding conditions that require reasonable adjustments.</a:t>
            </a:r>
            <a:r>
              <a:rPr lang="en-GB" sz="105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05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5639041" y="3946304"/>
            <a:ext cx="1656184" cy="202344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regarding cleanliness of Emergency Department</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9" name="Oval Callout 5">
            <a:extLst>
              <a:ext uri="{FF2B5EF4-FFF2-40B4-BE49-F238E27FC236}">
                <a16:creationId xmlns:a16="http://schemas.microsoft.com/office/drawing/2014/main" id="{5540075F-6632-4754-B913-FAF04010AC2C}"/>
              </a:ext>
            </a:extLst>
          </p:cNvPr>
          <p:cNvSpPr/>
          <p:nvPr/>
        </p:nvSpPr>
        <p:spPr>
          <a:xfrm>
            <a:off x="5004048" y="880239"/>
            <a:ext cx="1883573" cy="2415187"/>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that patient’s dementia was not appreciated when her endoscopy procedure was arranged leading to a lack of reasonable adjustments.”</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51933" y="184661"/>
            <a:ext cx="2043804" cy="225088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regarding congestion in the car park and feedback regarding the speed humps on the Bournemouth site</a:t>
            </a:r>
            <a:r>
              <a:rPr lang="en-GB" sz="10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575</TotalTime>
  <Words>239</Words>
  <Application>Microsoft Office PowerPoint</Application>
  <PresentationFormat>On-screen Show (4:3)</PresentationFormat>
  <Paragraphs>14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April 2025</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Ruddick, Charlotte</cp:lastModifiedBy>
  <cp:revision>56</cp:revision>
  <dcterms:created xsi:type="dcterms:W3CDTF">2006-03-24T10:18:28Z</dcterms:created>
  <dcterms:modified xsi:type="dcterms:W3CDTF">2025-09-09T07:32:27Z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