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992AE0-8E69-43B0-8055-A2C2200C73E0}" v="4" dt="2022-12-12T14:34:31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ld, Richard" userId="6f24c2d3-8414-4b6b-ae6d-89ca6a0dc6a5" providerId="ADAL" clId="{9B992AE0-8E69-43B0-8055-A2C2200C73E0}"/>
    <pc:docChg chg="undo custSel modSld">
      <pc:chgData name="Gold, Richard" userId="6f24c2d3-8414-4b6b-ae6d-89ca6a0dc6a5" providerId="ADAL" clId="{9B992AE0-8E69-43B0-8055-A2C2200C73E0}" dt="2022-12-13T10:15:29.770" v="208" actId="20577"/>
      <pc:docMkLst>
        <pc:docMk/>
      </pc:docMkLst>
      <pc:sldChg chg="addSp delSp modSp mod">
        <pc:chgData name="Gold, Richard" userId="6f24c2d3-8414-4b6b-ae6d-89ca6a0dc6a5" providerId="ADAL" clId="{9B992AE0-8E69-43B0-8055-A2C2200C73E0}" dt="2022-12-13T10:15:29.770" v="208" actId="20577"/>
        <pc:sldMkLst>
          <pc:docMk/>
          <pc:sldMk cId="751866166" sldId="256"/>
        </pc:sldMkLst>
        <pc:spChg chg="mod">
          <ac:chgData name="Gold, Richard" userId="6f24c2d3-8414-4b6b-ae6d-89ca6a0dc6a5" providerId="ADAL" clId="{9B992AE0-8E69-43B0-8055-A2C2200C73E0}" dt="2022-12-13T10:05:13.910" v="73" actId="20577"/>
          <ac:spMkLst>
            <pc:docMk/>
            <pc:sldMk cId="751866166" sldId="256"/>
            <ac:spMk id="2" creationId="{00000000-0000-0000-0000-000000000000}"/>
          </ac:spMkLst>
        </pc:spChg>
        <pc:spChg chg="mod">
          <ac:chgData name="Gold, Richard" userId="6f24c2d3-8414-4b6b-ae6d-89ca6a0dc6a5" providerId="ADAL" clId="{9B992AE0-8E69-43B0-8055-A2C2200C73E0}" dt="2022-12-13T10:06:34.832" v="82" actId="20577"/>
          <ac:spMkLst>
            <pc:docMk/>
            <pc:sldMk cId="751866166" sldId="256"/>
            <ac:spMk id="10" creationId="{00000000-0000-0000-0000-000000000000}"/>
          </ac:spMkLst>
        </pc:spChg>
        <pc:spChg chg="mod">
          <ac:chgData name="Gold, Richard" userId="6f24c2d3-8414-4b6b-ae6d-89ca6a0dc6a5" providerId="ADAL" clId="{9B992AE0-8E69-43B0-8055-A2C2200C73E0}" dt="2022-12-13T10:13:57.167" v="171" actId="20577"/>
          <ac:spMkLst>
            <pc:docMk/>
            <pc:sldMk cId="751866166" sldId="256"/>
            <ac:spMk id="15" creationId="{00000000-0000-0000-0000-000000000000}"/>
          </ac:spMkLst>
        </pc:spChg>
        <pc:spChg chg="mod">
          <ac:chgData name="Gold, Richard" userId="6f24c2d3-8414-4b6b-ae6d-89ca6a0dc6a5" providerId="ADAL" clId="{9B992AE0-8E69-43B0-8055-A2C2200C73E0}" dt="2022-12-13T10:12:36.205" v="125" actId="20577"/>
          <ac:spMkLst>
            <pc:docMk/>
            <pc:sldMk cId="751866166" sldId="256"/>
            <ac:spMk id="19" creationId="{00000000-0000-0000-0000-000000000000}"/>
          </ac:spMkLst>
        </pc:spChg>
        <pc:spChg chg="mod">
          <ac:chgData name="Gold, Richard" userId="6f24c2d3-8414-4b6b-ae6d-89ca6a0dc6a5" providerId="ADAL" clId="{9B992AE0-8E69-43B0-8055-A2C2200C73E0}" dt="2022-12-13T10:14:40.567" v="187" actId="20577"/>
          <ac:spMkLst>
            <pc:docMk/>
            <pc:sldMk cId="751866166" sldId="256"/>
            <ac:spMk id="22" creationId="{00000000-0000-0000-0000-000000000000}"/>
          </ac:spMkLst>
        </pc:spChg>
        <pc:spChg chg="mod">
          <ac:chgData name="Gold, Richard" userId="6f24c2d3-8414-4b6b-ae6d-89ca6a0dc6a5" providerId="ADAL" clId="{9B992AE0-8E69-43B0-8055-A2C2200C73E0}" dt="2022-12-13T10:14:20.779" v="177" actId="14100"/>
          <ac:spMkLst>
            <pc:docMk/>
            <pc:sldMk cId="751866166" sldId="256"/>
            <ac:spMk id="24" creationId="{00000000-0000-0000-0000-000000000000}"/>
          </ac:spMkLst>
        </pc:spChg>
        <pc:graphicFrameChg chg="mod modGraphic">
          <ac:chgData name="Gold, Richard" userId="6f24c2d3-8414-4b6b-ae6d-89ca6a0dc6a5" providerId="ADAL" clId="{9B992AE0-8E69-43B0-8055-A2C2200C73E0}" dt="2022-12-13T10:15:29.770" v="208" actId="20577"/>
          <ac:graphicFrameMkLst>
            <pc:docMk/>
            <pc:sldMk cId="751866166" sldId="256"/>
            <ac:graphicFrameMk id="38" creationId="{00000000-0000-0000-0000-000000000000}"/>
          </ac:graphicFrameMkLst>
        </pc:graphicFrameChg>
        <pc:picChg chg="mod">
          <ac:chgData name="Gold, Richard" userId="6f24c2d3-8414-4b6b-ae6d-89ca6a0dc6a5" providerId="ADAL" clId="{9B992AE0-8E69-43B0-8055-A2C2200C73E0}" dt="2022-12-12T14:34:31.609" v="29" actId="1036"/>
          <ac:picMkLst>
            <pc:docMk/>
            <pc:sldMk cId="751866166" sldId="256"/>
            <ac:picMk id="1040" creationId="{00000000-0000-0000-0000-000000000000}"/>
          </ac:picMkLst>
        </pc:picChg>
        <pc:cxnChg chg="mod">
          <ac:chgData name="Gold, Richard" userId="6f24c2d3-8414-4b6b-ae6d-89ca6a0dc6a5" providerId="ADAL" clId="{9B992AE0-8E69-43B0-8055-A2C2200C73E0}" dt="2022-12-12T14:35:13.082" v="43" actId="14100"/>
          <ac:cxnSpMkLst>
            <pc:docMk/>
            <pc:sldMk cId="751866166" sldId="256"/>
            <ac:cxnSpMk id="44" creationId="{00000000-0000-0000-0000-000000000000}"/>
          </ac:cxnSpMkLst>
        </pc:cxnChg>
        <pc:cxnChg chg="mod">
          <ac:chgData name="Gold, Richard" userId="6f24c2d3-8414-4b6b-ae6d-89ca6a0dc6a5" providerId="ADAL" clId="{9B992AE0-8E69-43B0-8055-A2C2200C73E0}" dt="2022-12-12T14:35:16.329" v="44" actId="14100"/>
          <ac:cxnSpMkLst>
            <pc:docMk/>
            <pc:sldMk cId="751866166" sldId="256"/>
            <ac:cxnSpMk id="49" creationId="{00000000-0000-0000-0000-000000000000}"/>
          </ac:cxnSpMkLst>
        </pc:cxnChg>
        <pc:cxnChg chg="add del">
          <ac:chgData name="Gold, Richard" userId="6f24c2d3-8414-4b6b-ae6d-89ca6a0dc6a5" providerId="ADAL" clId="{9B992AE0-8E69-43B0-8055-A2C2200C73E0}" dt="2022-12-12T14:35:00.120" v="38" actId="478"/>
          <ac:cxnSpMkLst>
            <pc:docMk/>
            <pc:sldMk cId="751866166" sldId="256"/>
            <ac:cxnSpMk id="55" creationId="{00000000-0000-0000-0000-000000000000}"/>
          </ac:cxnSpMkLst>
        </pc:cxnChg>
      </pc:sldChg>
    </pc:docChg>
  </pc:docChgLst>
  <pc:docChgLst>
    <pc:chgData name="Hicks, Debbie" userId="d1d4354f-1393-4a1c-a124-015f058594e9" providerId="ADAL" clId="{7F2FDA43-63E6-455D-96E4-8AD55F913EC8}"/>
    <pc:docChg chg="modSld modNotesMaster">
      <pc:chgData name="Hicks, Debbie" userId="d1d4354f-1393-4a1c-a124-015f058594e9" providerId="ADAL" clId="{7F2FDA43-63E6-455D-96E4-8AD55F913EC8}" dt="2022-07-22T11:34:35.199" v="1" actId="20577"/>
      <pc:docMkLst>
        <pc:docMk/>
      </pc:docMkLst>
      <pc:sldChg chg="modSp mod">
        <pc:chgData name="Hicks, Debbie" userId="d1d4354f-1393-4a1c-a124-015f058594e9" providerId="ADAL" clId="{7F2FDA43-63E6-455D-96E4-8AD55F913EC8}" dt="2022-07-22T11:34:35.199" v="1" actId="20577"/>
        <pc:sldMkLst>
          <pc:docMk/>
          <pc:sldMk cId="751866166" sldId="256"/>
        </pc:sldMkLst>
        <pc:spChg chg="mod">
          <ac:chgData name="Hicks, Debbie" userId="d1d4354f-1393-4a1c-a124-015f058594e9" providerId="ADAL" clId="{7F2FDA43-63E6-455D-96E4-8AD55F913EC8}" dt="2022-07-22T11:34:35.199" v="1" actId="20577"/>
          <ac:spMkLst>
            <pc:docMk/>
            <pc:sldMk cId="751866166" sldId="256"/>
            <ac:spMk id="15" creationId="{00000000-0000-0000-0000-000000000000}"/>
          </ac:spMkLst>
        </pc:spChg>
      </pc:sldChg>
    </pc:docChg>
  </pc:docChgLst>
  <pc:docChgLst>
    <pc:chgData name="Lester, Miriam" userId="119dcd3a-58ef-4298-a306-f562f33c9738" providerId="ADAL" clId="{C3371F47-CECC-4154-8DA8-601ECD911D87}"/>
    <pc:docChg chg="modSld">
      <pc:chgData name="Lester, Miriam" userId="119dcd3a-58ef-4298-a306-f562f33c9738" providerId="ADAL" clId="{C3371F47-CECC-4154-8DA8-601ECD911D87}" dt="2022-12-09T14:33:58.610" v="44" actId="5793"/>
      <pc:docMkLst>
        <pc:docMk/>
      </pc:docMkLst>
      <pc:sldChg chg="modSp mod">
        <pc:chgData name="Lester, Miriam" userId="119dcd3a-58ef-4298-a306-f562f33c9738" providerId="ADAL" clId="{C3371F47-CECC-4154-8DA8-601ECD911D87}" dt="2022-12-09T14:33:58.610" v="44" actId="5793"/>
        <pc:sldMkLst>
          <pc:docMk/>
          <pc:sldMk cId="751866166" sldId="256"/>
        </pc:sldMkLst>
        <pc:spChg chg="mod">
          <ac:chgData name="Lester, Miriam" userId="119dcd3a-58ef-4298-a306-f562f33c9738" providerId="ADAL" clId="{C3371F47-CECC-4154-8DA8-601ECD911D87}" dt="2022-12-09T14:32:30.140" v="33" actId="14100"/>
          <ac:spMkLst>
            <pc:docMk/>
            <pc:sldMk cId="751866166" sldId="256"/>
            <ac:spMk id="2" creationId="{00000000-0000-0000-0000-000000000000}"/>
          </ac:spMkLst>
        </pc:spChg>
        <pc:spChg chg="mod">
          <ac:chgData name="Lester, Miriam" userId="119dcd3a-58ef-4298-a306-f562f33c9738" providerId="ADAL" clId="{C3371F47-CECC-4154-8DA8-601ECD911D87}" dt="2022-12-09T14:33:25.918" v="40" actId="1076"/>
          <ac:spMkLst>
            <pc:docMk/>
            <pc:sldMk cId="751866166" sldId="256"/>
            <ac:spMk id="15" creationId="{00000000-0000-0000-0000-000000000000}"/>
          </ac:spMkLst>
        </pc:spChg>
        <pc:spChg chg="mod">
          <ac:chgData name="Lester, Miriam" userId="119dcd3a-58ef-4298-a306-f562f33c9738" providerId="ADAL" clId="{C3371F47-CECC-4154-8DA8-601ECD911D87}" dt="2022-12-09T14:33:58.610" v="44" actId="5793"/>
          <ac:spMkLst>
            <pc:docMk/>
            <pc:sldMk cId="751866166" sldId="256"/>
            <ac:spMk id="19" creationId="{00000000-0000-0000-0000-000000000000}"/>
          </ac:spMkLst>
        </pc:spChg>
        <pc:spChg chg="mod">
          <ac:chgData name="Lester, Miriam" userId="119dcd3a-58ef-4298-a306-f562f33c9738" providerId="ADAL" clId="{C3371F47-CECC-4154-8DA8-601ECD911D87}" dt="2022-12-09T14:33:19.829" v="39" actId="1076"/>
          <ac:spMkLst>
            <pc:docMk/>
            <pc:sldMk cId="751866166" sldId="256"/>
            <ac:spMk id="22" creationId="{00000000-0000-0000-0000-000000000000}"/>
          </ac:spMkLst>
        </pc:spChg>
        <pc:spChg chg="mod">
          <ac:chgData name="Lester, Miriam" userId="119dcd3a-58ef-4298-a306-f562f33c9738" providerId="ADAL" clId="{C3371F47-CECC-4154-8DA8-601ECD911D87}" dt="2022-12-09T14:33:16.862" v="38" actId="1076"/>
          <ac:spMkLst>
            <pc:docMk/>
            <pc:sldMk cId="751866166" sldId="256"/>
            <ac:spMk id="24" creationId="{00000000-0000-0000-0000-000000000000}"/>
          </ac:spMkLst>
        </pc:spChg>
        <pc:picChg chg="mod">
          <ac:chgData name="Lester, Miriam" userId="119dcd3a-58ef-4298-a306-f562f33c9738" providerId="ADAL" clId="{C3371F47-CECC-4154-8DA8-601ECD911D87}" dt="2022-12-09T14:33:33.138" v="41" actId="1076"/>
          <ac:picMkLst>
            <pc:docMk/>
            <pc:sldMk cId="751866166" sldId="256"/>
            <ac:picMk id="1040" creationId="{00000000-0000-0000-0000-000000000000}"/>
          </ac:picMkLst>
        </pc:picChg>
        <pc:picChg chg="mod">
          <ac:chgData name="Lester, Miriam" userId="119dcd3a-58ef-4298-a306-f562f33c9738" providerId="ADAL" clId="{C3371F47-CECC-4154-8DA8-601ECD911D87}" dt="2022-12-09T14:33:41.109" v="42" actId="1076"/>
          <ac:picMkLst>
            <pc:docMk/>
            <pc:sldMk cId="751866166" sldId="256"/>
            <ac:picMk id="1048" creationId="{00000000-0000-0000-0000-000000000000}"/>
          </ac:picMkLst>
        </pc:picChg>
      </pc:sldChg>
    </pc:docChg>
  </pc:docChgLst>
  <pc:docChgLst>
    <pc:chgData name="Lester, Miriam" userId="119dcd3a-58ef-4298-a306-f562f33c9738" providerId="ADAL" clId="{3500F150-F8B0-49E8-8D9A-63637EB8EB56}"/>
    <pc:docChg chg="modSld">
      <pc:chgData name="Lester, Miriam" userId="119dcd3a-58ef-4298-a306-f562f33c9738" providerId="ADAL" clId="{3500F150-F8B0-49E8-8D9A-63637EB8EB56}" dt="2022-07-07T09:02:42.292" v="40" actId="20577"/>
      <pc:docMkLst>
        <pc:docMk/>
      </pc:docMkLst>
      <pc:sldChg chg="modSp mod">
        <pc:chgData name="Lester, Miriam" userId="119dcd3a-58ef-4298-a306-f562f33c9738" providerId="ADAL" clId="{3500F150-F8B0-49E8-8D9A-63637EB8EB56}" dt="2022-07-07T09:02:42.292" v="40" actId="20577"/>
        <pc:sldMkLst>
          <pc:docMk/>
          <pc:sldMk cId="751866166" sldId="256"/>
        </pc:sldMkLst>
        <pc:spChg chg="mod">
          <ac:chgData name="Lester, Miriam" userId="119dcd3a-58ef-4298-a306-f562f33c9738" providerId="ADAL" clId="{3500F150-F8B0-49E8-8D9A-63637EB8EB56}" dt="2022-07-07T09:02:42.292" v="40" actId="20577"/>
          <ac:spMkLst>
            <pc:docMk/>
            <pc:sldMk cId="751866166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FE18C-B9C4-4D8A-8956-6179BEF66EAA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FFAD4-A497-4732-BF85-818B58D87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743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FFAD4-A497-4732-BF85-818B58D870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7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58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09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8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6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3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81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72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00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1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02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11250-4C6C-4250-B528-C8AABD611BE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5E60-D9F6-4EE8-B65B-0D0016FA0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1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hyperlink" Target="https://www.google.com/url?sa=i&amp;url=https://www.canstockphoto.com/advice-help-support-and-tips-signpost-9530401.html&amp;psig=AOvVaw0rG-On2tvWiOUU6RzdZy6A&amp;ust=1602673867580000&amp;source=images&amp;cd=vfe&amp;ved=0CAIQjRxqFwoTCOjgpuO3sewCFQAAAAAdAAAAABAm" TargetMode="External"/><Relationship Id="rId3" Type="http://schemas.openxmlformats.org/officeDocument/2006/relationships/hyperlink" Target="mailto:-Temp.Staffingrbch@uhd.nhs.uk" TargetMode="External"/><Relationship Id="rId7" Type="http://schemas.openxmlformats.org/officeDocument/2006/relationships/hyperlink" Target="https://www.google.com/url?sa=i&amp;url=https://www.shutterstock.com/search/hello%2Bwave&amp;psig=AOvVaw18avVizk6xboWjd0pZNfLg&amp;ust=1602665861963000&amp;source=images&amp;cd=vfe&amp;ved=0CAIQjRxqFwoTCLDxhuKZsewCFQAAAAAdAAAAABAF" TargetMode="External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hyperlink" Target="https://www.google.com/url?sa=i&amp;url=http://home.bt.com/tech-gadgets/computing/give-windows-xp-a-new-lease-of-life-11363931849670&amp;psig=AOvVaw3wmeoRJZEBrF7Q5qfjfgQf&amp;ust=1602671880786000&amp;source=images&amp;cd=vfe&amp;ved=0CAIQjRxqFwoTCLDBtJOwsewCFQAAAAAdAAAAABAS" TargetMode="External"/><Relationship Id="rId5" Type="http://schemas.openxmlformats.org/officeDocument/2006/relationships/hyperlink" Target="mailto:training.enquiries@uhd.nhs.uk" TargetMode="External"/><Relationship Id="rId10" Type="http://schemas.openxmlformats.org/officeDocument/2006/relationships/image" Target="../media/image3.png"/><Relationship Id="rId4" Type="http://schemas.openxmlformats.org/officeDocument/2006/relationships/hyperlink" Target="mailto:temp.staffingph@uhd.nhs.uk" TargetMode="External"/><Relationship Id="rId9" Type="http://schemas.openxmlformats.org/officeDocument/2006/relationships/hyperlink" Target="https://www.google.com/url?sa=i&amp;url=https://noveltysigns.co.uk/product/safety-first-think-safe-work-sign/&amp;psig=AOvVaw1vuftKL8HjX_bNNAzLfL9z&amp;ust=1602666941986000&amp;source=images&amp;cd=vfe&amp;ved=0CAIQjRxqFwoTCNC-yoCesewCFQAAAAAdAAAAABAT" TargetMode="External"/><Relationship Id="rId1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516" y="116632"/>
            <a:ext cx="6812756" cy="432048"/>
          </a:xfrm>
        </p:spPr>
        <p:txBody>
          <a:bodyPr>
            <a:noAutofit/>
          </a:bodyPr>
          <a:lstStyle/>
          <a:p>
            <a:r>
              <a:rPr lang="en-GB" sz="1000" b="1" u="sng" dirty="0"/>
              <a:t>UNIVERSITY HOSPITALS DORSET NHS FOUNDATION TRUST TEMPORARY STAFF LOCAL INDUCTION CHECKLIST</a:t>
            </a:r>
            <a:br>
              <a:rPr lang="en-GB" sz="1000" b="1" u="sng" dirty="0"/>
            </a:br>
            <a:r>
              <a:rPr lang="en-GB" sz="1000" b="1" u="sng" dirty="0">
                <a:solidFill>
                  <a:srgbClr val="0070C0"/>
                </a:solidFill>
              </a:rPr>
              <a:t>Once complete send scanned copy to: RBCH </a:t>
            </a:r>
            <a:r>
              <a:rPr lang="en-GB" sz="1000" b="1" u="sng" dirty="0">
                <a:solidFill>
                  <a:srgbClr val="0070C0"/>
                </a:solidFill>
                <a:hlinkClick r:id="rId3"/>
              </a:rPr>
              <a:t>- Temp.Staffingrbch@uhd.nhs.uk</a:t>
            </a:r>
            <a:r>
              <a:rPr lang="en-GB" sz="1000" b="1" u="sng" dirty="0">
                <a:solidFill>
                  <a:srgbClr val="0070C0"/>
                </a:solidFill>
              </a:rPr>
              <a:t>  or Poole – </a:t>
            </a:r>
            <a:r>
              <a:rPr lang="en-GB" sz="1000" b="1" u="sng" dirty="0">
                <a:solidFill>
                  <a:srgbClr val="0070C0"/>
                </a:solidFill>
                <a:hlinkClick r:id="rId4"/>
              </a:rPr>
              <a:t>temp.staffingph@uhd.nhs.uk</a:t>
            </a:r>
            <a:r>
              <a:rPr lang="en-GB" sz="1000" b="1" u="sng" dirty="0">
                <a:solidFill>
                  <a:srgbClr val="0070C0"/>
                </a:solidFill>
              </a:rPr>
              <a:t>  </a:t>
            </a:r>
            <a:br>
              <a:rPr lang="en-GB" sz="1000" b="1" u="sng" dirty="0">
                <a:solidFill>
                  <a:srgbClr val="0070C0"/>
                </a:solidFill>
              </a:rPr>
            </a:br>
            <a:r>
              <a:rPr lang="en-GB" sz="1000" b="1" u="sng" dirty="0">
                <a:solidFill>
                  <a:srgbClr val="0070C0"/>
                </a:solidFill>
                <a:highlight>
                  <a:srgbClr val="FFFF00"/>
                </a:highlight>
              </a:rPr>
              <a:t>AND</a:t>
            </a:r>
            <a:r>
              <a:rPr lang="en-GB" sz="1000" b="1" u="sng" dirty="0">
                <a:solidFill>
                  <a:srgbClr val="0070C0"/>
                </a:solidFill>
              </a:rPr>
              <a:t> </a:t>
            </a:r>
            <a:r>
              <a:rPr lang="en-GB" sz="1000" b="1" u="sng" dirty="0">
                <a:solidFill>
                  <a:srgbClr val="0070C0"/>
                </a:solidFill>
                <a:hlinkClick r:id="rId5"/>
              </a:rPr>
              <a:t>training.enquiries@uhd.nhs.uk</a:t>
            </a:r>
            <a:r>
              <a:rPr lang="en-GB" sz="1000" b="1" u="sng" dirty="0">
                <a:solidFill>
                  <a:srgbClr val="0070C0"/>
                </a:solidFill>
              </a:rPr>
              <a:t> - Individual to KEEP ORIGINAL paperwork</a:t>
            </a:r>
          </a:p>
        </p:txBody>
      </p:sp>
      <p:pic>
        <p:nvPicPr>
          <p:cNvPr id="1026" name="Picture 1" descr="https://intranet.rbch.nhs.uk/uploads/communications/images/University_Hospital_Dorst_NHSFT_CMYK_Blu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465"/>
            <a:ext cx="1944389" cy="56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8" descr="Hello Wave Images, Stock Photos &amp; Vectors | Shutterstock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Hello Wave Images, Stock Photos &amp; Vectors | Shutterstock"/>
          <p:cNvSpPr>
            <a:spLocks noChangeAspect="1" noChangeArrowheads="1"/>
          </p:cNvSpPr>
          <p:nvPr/>
        </p:nvSpPr>
        <p:spPr bwMode="auto">
          <a:xfrm>
            <a:off x="340142" y="836712"/>
            <a:ext cx="1600200" cy="74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63500" y="620688"/>
            <a:ext cx="3528392" cy="210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Introduction to staff on shift to be undertaken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Layout and function of ward/department including toilets, rest facilities and security of personal property  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Confirm hours of work and shift pattern including signing in/out procedures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Explanation of care/tasks expected during span of duty/shift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pic>
        <p:nvPicPr>
          <p:cNvPr id="1036" name="Picture 12" descr="Hello Wave Images, Stock Photos &amp; Vectors | Shutterstock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5" t="14151" r="17617" b="20512"/>
          <a:stretch/>
        </p:blipFill>
        <p:spPr bwMode="auto">
          <a:xfrm>
            <a:off x="562365" y="659218"/>
            <a:ext cx="345733" cy="38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591719" y="620683"/>
            <a:ext cx="5444777" cy="3816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Risk assessment completed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Identity badge check / security pass / key / access codes / emergency numbers 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GB" sz="1100" dirty="0"/>
              <a:t>Emergency procedures and location of red emergency trolleys. (Fire)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GB" sz="1100" dirty="0"/>
              <a:t>Personal protective equipment - including aerosol generated procedures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GB" sz="1100" dirty="0"/>
              <a:t>Infection control standard precautions as per Trust policy and any specific requirements relevant to ward/department.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Reporting of an accident/adverse incident.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Privacy and Dignity Policy and Pledge - read and understood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Moving and handling equipment relevant to the department/site of work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1100" dirty="0"/>
          </a:p>
          <a:p>
            <a:r>
              <a:rPr lang="en-GB" sz="1100" b="1" u="sng" dirty="0"/>
              <a:t>Clinical Procedures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Handover report regarding patients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Identify ‘in date’ clinical skills competencies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Falls protocol and documentation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Medicines safety procedures: (pharmacy and local protocols, prescription, administration, standard operating procedures, medications common to area)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Resuscitation procedures: (equipment, procedures, crash trolley/grab bag/De Fib)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End of life: last offices/mortuary admissions form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Explanation of the key documents used within department (medical gas procedures and safety measures, care pathways, patient records, observation charts, rounding tool etc.)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 Bloods training relevant to the department/site of work </a:t>
            </a:r>
          </a:p>
        </p:txBody>
      </p:sp>
      <p:pic>
        <p:nvPicPr>
          <p:cNvPr id="1040" name="Picture 16" descr="Safety First Think Safe Work Sign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15394" r="4080" b="13748"/>
          <a:stretch/>
        </p:blipFill>
        <p:spPr bwMode="auto">
          <a:xfrm>
            <a:off x="8388424" y="678024"/>
            <a:ext cx="576064" cy="44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3502" y="2709894"/>
            <a:ext cx="3528392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900" dirty="0"/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900" dirty="0"/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9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Information governance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Smart card access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Email/internet use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Data protection/IT protocols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Mobile devices/work/personal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How to find Trust policies</a:t>
            </a:r>
          </a:p>
          <a:p>
            <a:r>
              <a:rPr lang="en-GB" sz="1100" dirty="0"/>
              <a:t> </a:t>
            </a:r>
          </a:p>
          <a:p>
            <a:r>
              <a:rPr lang="en-GB" sz="1100" b="1" u="sng" dirty="0"/>
              <a:t>Clinical systems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GB" sz="1100" dirty="0"/>
              <a:t>Medical device training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GB" sz="1100" dirty="0"/>
              <a:t>Equipment training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Vital Pac/</a:t>
            </a:r>
            <a:r>
              <a:rPr lang="en-GB" sz="1100" dirty="0" err="1"/>
              <a:t>eNA</a:t>
            </a:r>
            <a:r>
              <a:rPr lang="en-GB" sz="1100" dirty="0"/>
              <a:t>/</a:t>
            </a:r>
            <a:r>
              <a:rPr lang="en-GB" sz="1100" dirty="0" err="1"/>
              <a:t>Eobs</a:t>
            </a:r>
            <a:endParaRPr lang="en-GB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EPMA (if applicable)</a:t>
            </a:r>
          </a:p>
          <a:p>
            <a:endParaRPr lang="en-GB" sz="1100" dirty="0"/>
          </a:p>
        </p:txBody>
      </p:sp>
      <p:pic>
        <p:nvPicPr>
          <p:cNvPr id="1048" name="Picture 24" descr="Give Windows XP a new lease of life - BT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553" y="2833640"/>
            <a:ext cx="1104598" cy="62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599370" y="4514137"/>
            <a:ext cx="5437126" cy="1215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GB" sz="1100" dirty="0"/>
              <a:t>Local policies relevant to your workplace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/>
              <a:t>  Worker questions and answers 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GB" sz="1100" dirty="0"/>
              <a:t>Additional training requirements (please state/if necessary)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GB" sz="1100" dirty="0"/>
              <a:t>Arrangements for supervision confirmed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GB" sz="1100" dirty="0"/>
              <a:t>Scope of practice discussed and agreed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70440" y="4498991"/>
            <a:ext cx="17376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</a:rPr>
              <a:t>Local department needs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52" name="Picture 28" descr="Advice help support and tips signpost shows information and guidance.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25" b="21942"/>
          <a:stretch/>
        </p:blipFill>
        <p:spPr bwMode="auto">
          <a:xfrm>
            <a:off x="7507354" y="4435024"/>
            <a:ext cx="1511150" cy="12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114223"/>
              </p:ext>
            </p:extLst>
          </p:nvPr>
        </p:nvGraphicFramePr>
        <p:xfrm>
          <a:off x="63500" y="5733256"/>
          <a:ext cx="8973169" cy="1098727"/>
        </p:xfrm>
        <a:graphic>
          <a:graphicData uri="http://schemas.openxmlformats.org/drawingml/2006/table">
            <a:tbl>
              <a:tblPr/>
              <a:tblGrid>
                <a:gridCol w="8973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409">
                <a:tc>
                  <a:txBody>
                    <a:bodyPr/>
                    <a:lstStyle/>
                    <a:p>
                      <a:r>
                        <a:rPr lang="en-GB" sz="1200" dirty="0"/>
                        <a:t>Name (print</a:t>
                      </a:r>
                      <a:r>
                        <a:rPr lang="en-GB" sz="1200" baseline="0" dirty="0"/>
                        <a:t>):</a:t>
                      </a:r>
                      <a:r>
                        <a:rPr lang="en-GB" sz="1200" dirty="0"/>
                        <a:t>                                                                             Signature:                                              Bank:                             Agency: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18">
                <a:tc>
                  <a:txBody>
                    <a:bodyPr/>
                    <a:lstStyle/>
                    <a:p>
                      <a:r>
                        <a:rPr lang="en-GB" sz="1200" dirty="0"/>
                        <a:t>Ward/department:                                                                                                                                   Position:</a:t>
                      </a:r>
                      <a:r>
                        <a:rPr lang="en-GB" sz="1200" baseline="0" dirty="0"/>
                        <a:t>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5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IN CHARGE NAME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(Print):                                       Signature</a:t>
                      </a:r>
                      <a:r>
                        <a:rPr lang="en-GB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Date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4" name="Straight Connector 43"/>
          <p:cNvCxnSpPr>
            <a:cxnSpLocks/>
          </p:cNvCxnSpPr>
          <p:nvPr/>
        </p:nvCxnSpPr>
        <p:spPr>
          <a:xfrm>
            <a:off x="5868144" y="573325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868144" y="6381328"/>
            <a:ext cx="0" cy="476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7236296" y="5729854"/>
            <a:ext cx="0" cy="291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868144" y="6021288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591893" y="5668442"/>
            <a:ext cx="1" cy="352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591892" y="6381328"/>
            <a:ext cx="2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86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bb5ba3-6c10-4b76-a2d0-f077256aebbf" xsi:nil="true"/>
    <lcf76f155ced4ddcb4097134ff3c332f xmlns="46e765b1-1b75-4bab-8442-d82a247deb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214B0C3A7E5041A3614F6649F5626D" ma:contentTypeVersion="16" ma:contentTypeDescription="Create a new document." ma:contentTypeScope="" ma:versionID="5f1c5c63bc7b315fd3f75e35cb716c43">
  <xsd:schema xmlns:xsd="http://www.w3.org/2001/XMLSchema" xmlns:xs="http://www.w3.org/2001/XMLSchema" xmlns:p="http://schemas.microsoft.com/office/2006/metadata/properties" xmlns:ns2="46e765b1-1b75-4bab-8442-d82a247debef" xmlns:ns3="32bb5ba3-6c10-4b76-a2d0-f077256aebbf" targetNamespace="http://schemas.microsoft.com/office/2006/metadata/properties" ma:root="true" ma:fieldsID="91275da3a7b2106a92b54b03a8ec6f55" ns2:_="" ns3:_="">
    <xsd:import namespace="46e765b1-1b75-4bab-8442-d82a247debef"/>
    <xsd:import namespace="32bb5ba3-6c10-4b76-a2d0-f077256aeb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65b1-1b75-4bab-8442-d82a247de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724d30-e845-4b0b-b07b-6664799f69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bb5ba3-6c10-4b76-a2d0-f077256aeb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f8b4a239-ed17-4893-9fae-c7f3bfd8b6e6}" ma:internalName="TaxCatchAll" ma:showField="CatchAllData" ma:web="32bb5ba3-6c10-4b76-a2d0-f077256aeb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DF34CE-E77E-4980-A716-2DA4C6425786}">
  <ds:schemaRefs>
    <ds:schemaRef ds:uri="http://schemas.microsoft.com/office/2006/metadata/properties"/>
    <ds:schemaRef ds:uri="http://schemas.microsoft.com/office/infopath/2007/PartnerControls"/>
    <ds:schemaRef ds:uri="32bb5ba3-6c10-4b76-a2d0-f077256aebbf"/>
    <ds:schemaRef ds:uri="46e765b1-1b75-4bab-8442-d82a247debef"/>
  </ds:schemaRefs>
</ds:datastoreItem>
</file>

<file path=customXml/itemProps2.xml><?xml version="1.0" encoding="utf-8"?>
<ds:datastoreItem xmlns:ds="http://schemas.openxmlformats.org/officeDocument/2006/customXml" ds:itemID="{E95953A9-E0F3-4989-B9D1-7F3705F09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BF3544-B9F7-4104-A180-EC0851F7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65b1-1b75-4bab-8442-d82a247debef"/>
    <ds:schemaRef ds:uri="32bb5ba3-6c10-4b76-a2d0-f077256aeb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406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UNIVERSITY HOSPITALS DORSET NHS FOUNDATION TRUST TEMPORARY STAFF LOCAL INDUCTION CHECKLIST Once complete send scanned copy to: RBCH - Temp.Staffingrbch@uhd.nhs.uk  or Poole – temp.staffingph@uhd.nhs.uk   AND training.enquiries@uhd.nhs.uk - Individual to KEEP ORIGINAL paperwork</vt:lpstr>
    </vt:vector>
  </TitlesOfParts>
  <Company>RBCH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HOPSITALS DORSET NHS FOUNDATION trust LOCAL INDUCTION CHECK LIST FOR TEMPORARY WORKERS</dc:title>
  <dc:creator>Dodd, Stephanie</dc:creator>
  <cp:lastModifiedBy>Gold, Richard</cp:lastModifiedBy>
  <cp:revision>41</cp:revision>
  <cp:lastPrinted>2022-07-22T11:29:56Z</cp:lastPrinted>
  <dcterms:created xsi:type="dcterms:W3CDTF">2020-10-13T08:42:17Z</dcterms:created>
  <dcterms:modified xsi:type="dcterms:W3CDTF">2022-12-13T10:15:38Z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0x010100D9214B0C3A7E5041A3614F6649F5626D</vt:lpwstr>
  </property>
  <property fmtid="{D5CDD505-2E9C-101B-9397-08002B2CF9AE}" pid="3" name="MediaServiceImageTags">
    <vt:lpwstr/>
  </property>
</Properties>
</file>