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78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59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2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4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33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8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8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69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14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67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8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7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0D52A-C9F5-44EB-8D54-B13F10F84194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1963-27B1-4232-BD36-6E126AD23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24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ssica.channon\OneDrive - UHD\Surveys\NHS Staff Survey 2024\2024 promo pack\NHS Staff Survey 2024 PP slid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74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RBCH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Channon, Jessica</dc:creator>
  <cp:lastModifiedBy>Channon, Jessica</cp:lastModifiedBy>
  <cp:revision>4</cp:revision>
  <dcterms:created xsi:type="dcterms:W3CDTF">2022-09-24T13:24:14Z</dcterms:created>
  <dcterms:modified xsi:type="dcterms:W3CDTF">2024-09-04T11:29:18Z</dcterms:modified>
</cp:coreProperties>
</file>