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3034" y="-10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0D52A-C9F5-44EB-8D54-B13F10F84194}" type="datetimeFigureOut">
              <a:rPr lang="en-GB" smtClean="0"/>
              <a:t>01/08/2025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1963-27B1-4232-BD36-6E126AD23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8597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0D52A-C9F5-44EB-8D54-B13F10F84194}" type="datetimeFigureOut">
              <a:rPr lang="en-GB" smtClean="0"/>
              <a:t>01/08/2025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1963-27B1-4232-BD36-6E126AD23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254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0D52A-C9F5-44EB-8D54-B13F10F84194}" type="datetimeFigureOut">
              <a:rPr lang="en-GB" smtClean="0"/>
              <a:t>01/08/2025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1963-27B1-4232-BD36-6E126AD23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4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0D52A-C9F5-44EB-8D54-B13F10F84194}" type="datetimeFigureOut">
              <a:rPr lang="en-GB" smtClean="0"/>
              <a:t>01/08/2025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1963-27B1-4232-BD36-6E126AD23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339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0D52A-C9F5-44EB-8D54-B13F10F84194}" type="datetimeFigureOut">
              <a:rPr lang="en-GB" smtClean="0"/>
              <a:t>01/08/2025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1963-27B1-4232-BD36-6E126AD23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886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0D52A-C9F5-44EB-8D54-B13F10F84194}" type="datetimeFigureOut">
              <a:rPr lang="en-GB" smtClean="0"/>
              <a:t>01/08/2025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1963-27B1-4232-BD36-6E126AD23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986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0D52A-C9F5-44EB-8D54-B13F10F84194}" type="datetimeFigureOut">
              <a:rPr lang="en-GB" smtClean="0"/>
              <a:t>01/08/2025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1963-27B1-4232-BD36-6E126AD23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699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0D52A-C9F5-44EB-8D54-B13F10F84194}" type="datetimeFigureOut">
              <a:rPr lang="en-GB" smtClean="0"/>
              <a:t>01/08/2025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1963-27B1-4232-BD36-6E126AD23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141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0D52A-C9F5-44EB-8D54-B13F10F84194}" type="datetimeFigureOut">
              <a:rPr lang="en-GB" smtClean="0"/>
              <a:t>01/08/2025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1963-27B1-4232-BD36-6E126AD23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677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0D52A-C9F5-44EB-8D54-B13F10F84194}" type="datetimeFigureOut">
              <a:rPr lang="en-GB" smtClean="0"/>
              <a:t>01/08/2025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1963-27B1-4232-BD36-6E126AD23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188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0D52A-C9F5-44EB-8D54-B13F10F84194}" type="datetimeFigureOut">
              <a:rPr lang="en-GB" smtClean="0"/>
              <a:t>01/08/2025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1963-27B1-4232-BD36-6E126AD23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778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0D52A-C9F5-44EB-8D54-B13F10F84194}" type="datetimeFigureOut">
              <a:rPr lang="en-GB" smtClean="0"/>
              <a:t>01/08/2025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C1963-27B1-4232-BD36-6E126AD23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242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jessica.channon\OneDrive - UHD\Staff engagement\Surveys\NHS Staff Survey 2025\NHS Staff Survey PP slid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3741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RBCH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Channon, Jessica</dc:creator>
  <cp:lastModifiedBy>Channon, Jessica</cp:lastModifiedBy>
  <cp:revision>5</cp:revision>
  <dcterms:created xsi:type="dcterms:W3CDTF">2022-09-24T13:24:14Z</dcterms:created>
  <dcterms:modified xsi:type="dcterms:W3CDTF">2025-08-01T13:10:19Z</dcterms:modified>
</cp:coreProperties>
</file>