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A362-6654-4567-96D8-9A1B6DF084D4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6E94E-EA8F-4DC9-9787-3FFAF5DB3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563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A362-6654-4567-96D8-9A1B6DF084D4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6E94E-EA8F-4DC9-9787-3FFAF5DB3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904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A362-6654-4567-96D8-9A1B6DF084D4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6E94E-EA8F-4DC9-9787-3FFAF5DB3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44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A362-6654-4567-96D8-9A1B6DF084D4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6E94E-EA8F-4DC9-9787-3FFAF5DB3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794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A362-6654-4567-96D8-9A1B6DF084D4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6E94E-EA8F-4DC9-9787-3FFAF5DB3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19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A362-6654-4567-96D8-9A1B6DF084D4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6E94E-EA8F-4DC9-9787-3FFAF5DB3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999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A362-6654-4567-96D8-9A1B6DF084D4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6E94E-EA8F-4DC9-9787-3FFAF5DB3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923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A362-6654-4567-96D8-9A1B6DF084D4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6E94E-EA8F-4DC9-9787-3FFAF5DB3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10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A362-6654-4567-96D8-9A1B6DF084D4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6E94E-EA8F-4DC9-9787-3FFAF5DB3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382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A362-6654-4567-96D8-9A1B6DF084D4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6E94E-EA8F-4DC9-9787-3FFAF5DB3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895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A362-6654-4567-96D8-9A1B6DF084D4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6E94E-EA8F-4DC9-9787-3FFAF5DB3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932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EA362-6654-4567-96D8-9A1B6DF084D4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6E94E-EA8F-4DC9-9787-3FFAF5DB3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56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eDischarge</a:t>
            </a:r>
            <a:r>
              <a:rPr lang="en-GB" dirty="0" smtClean="0"/>
              <a:t> Top Tips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431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Accuracy</a:t>
            </a:r>
          </a:p>
          <a:p>
            <a:r>
              <a:rPr lang="en-GB" dirty="0" smtClean="0"/>
              <a:t>Action Points</a:t>
            </a:r>
          </a:p>
          <a:p>
            <a:r>
              <a:rPr lang="en-GB" dirty="0" smtClean="0"/>
              <a:t>Medications</a:t>
            </a:r>
          </a:p>
          <a:p>
            <a:r>
              <a:rPr lang="en-GB" dirty="0" smtClean="0"/>
              <a:t>Signed Off</a:t>
            </a:r>
          </a:p>
          <a:p>
            <a:r>
              <a:rPr lang="en-GB" dirty="0" smtClean="0"/>
              <a:t>Locked</a:t>
            </a:r>
          </a:p>
          <a:p>
            <a:r>
              <a:rPr lang="en-GB" dirty="0" smtClean="0"/>
              <a:t>All Inpatients</a:t>
            </a:r>
          </a:p>
          <a:p>
            <a:r>
              <a:rPr lang="en-GB" dirty="0" smtClean="0"/>
              <a:t>Timely Completion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270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Accuracy</a:t>
            </a:r>
          </a:p>
          <a:p>
            <a:r>
              <a:rPr lang="en-GB" dirty="0" smtClean="0"/>
              <a:t>Action Points</a:t>
            </a:r>
          </a:p>
          <a:p>
            <a:r>
              <a:rPr lang="en-GB" dirty="0" smtClean="0"/>
              <a:t>Medications</a:t>
            </a:r>
          </a:p>
          <a:p>
            <a:r>
              <a:rPr lang="en-GB" dirty="0" smtClean="0"/>
              <a:t>Signed Off</a:t>
            </a:r>
          </a:p>
          <a:p>
            <a:r>
              <a:rPr lang="en-GB" dirty="0" smtClean="0"/>
              <a:t>Locked</a:t>
            </a:r>
          </a:p>
          <a:p>
            <a:r>
              <a:rPr lang="en-GB" dirty="0" smtClean="0"/>
              <a:t>All Inpatients</a:t>
            </a:r>
          </a:p>
          <a:p>
            <a:r>
              <a:rPr lang="en-GB" dirty="0" smtClean="0"/>
              <a:t>Timely Completion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8671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Accuracy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 </a:t>
            </a:r>
            <a:r>
              <a:rPr lang="en-GB" dirty="0" err="1"/>
              <a:t>eDischarges</a:t>
            </a:r>
            <a:r>
              <a:rPr lang="en-GB" dirty="0"/>
              <a:t> must be </a:t>
            </a:r>
            <a:r>
              <a:rPr lang="en-GB" dirty="0" smtClean="0"/>
              <a:t>accurate and succinct.</a:t>
            </a:r>
          </a:p>
          <a:p>
            <a:r>
              <a:rPr lang="en-GB" dirty="0"/>
              <a:t>S</a:t>
            </a:r>
            <a:r>
              <a:rPr lang="en-GB" dirty="0" smtClean="0"/>
              <a:t>ummarise results as the full reports for investigations are available to access in the EPR tree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245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Action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Ensure Action Points for GP are </a:t>
            </a:r>
            <a:r>
              <a:rPr lang="en-GB" dirty="0" smtClean="0"/>
              <a:t>clear.</a:t>
            </a:r>
          </a:p>
          <a:p>
            <a:r>
              <a:rPr lang="en-GB" dirty="0" smtClean="0"/>
              <a:t>This </a:t>
            </a:r>
            <a:r>
              <a:rPr lang="en-GB" dirty="0"/>
              <a:t>must not include chasing results </a:t>
            </a:r>
            <a:r>
              <a:rPr lang="en-GB" dirty="0" smtClean="0"/>
              <a:t>of investigations requested </a:t>
            </a:r>
            <a:r>
              <a:rPr lang="en-GB" dirty="0"/>
              <a:t>by the hospital </a:t>
            </a:r>
            <a:r>
              <a:rPr lang="en-GB" dirty="0" smtClean="0"/>
              <a:t>team.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5568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Medications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Ensure the medication section is completed.</a:t>
            </a:r>
          </a:p>
          <a:p>
            <a:r>
              <a:rPr lang="en-GB" dirty="0" smtClean="0"/>
              <a:t>At Poole do this by ensuring the discharge section is completed on EPMA and then pulled through to the </a:t>
            </a:r>
            <a:r>
              <a:rPr lang="en-GB" dirty="0" err="1" smtClean="0"/>
              <a:t>eDischarge</a:t>
            </a:r>
            <a:r>
              <a:rPr lang="en-GB" dirty="0" smtClean="0"/>
              <a:t>.</a:t>
            </a:r>
          </a:p>
          <a:p>
            <a:r>
              <a:rPr lang="en-GB" dirty="0" smtClean="0"/>
              <a:t>At Bournemouth ensure the TTOs are completed.</a:t>
            </a:r>
          </a:p>
          <a:p>
            <a:r>
              <a:rPr lang="en-GB" dirty="0" smtClean="0"/>
              <a:t>Any medication changes should be highlighted.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223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Signed Off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Ensure the </a:t>
            </a:r>
            <a:r>
              <a:rPr lang="en-GB" dirty="0" err="1"/>
              <a:t>eDischarge</a:t>
            </a:r>
            <a:r>
              <a:rPr lang="en-GB" dirty="0"/>
              <a:t> is signed off when complete. </a:t>
            </a:r>
            <a:endParaRPr lang="en-GB" dirty="0" smtClean="0"/>
          </a:p>
          <a:p>
            <a:pPr lvl="0"/>
            <a:r>
              <a:rPr lang="en-GB" dirty="0" smtClean="0"/>
              <a:t>This </a:t>
            </a:r>
            <a:r>
              <a:rPr lang="en-GB" dirty="0"/>
              <a:t>should be prior to patient discharge</a:t>
            </a:r>
            <a:r>
              <a:rPr lang="en-GB" dirty="0" smtClean="0"/>
              <a:t>.</a:t>
            </a:r>
          </a:p>
          <a:p>
            <a:pPr lvl="0"/>
            <a:r>
              <a:rPr lang="en-GB" dirty="0" smtClean="0"/>
              <a:t>Without sign off the </a:t>
            </a:r>
            <a:r>
              <a:rPr lang="en-GB" dirty="0" err="1" smtClean="0"/>
              <a:t>eDischarge</a:t>
            </a:r>
            <a:r>
              <a:rPr lang="en-GB" dirty="0" smtClean="0"/>
              <a:t> can’t be locked.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94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Locked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/>
              <a:t>The completed discharge summary is to be locked as the patient leaves the hospital. </a:t>
            </a:r>
            <a:endParaRPr lang="en-GB" dirty="0" smtClean="0"/>
          </a:p>
          <a:p>
            <a:pPr lvl="0"/>
            <a:r>
              <a:rPr lang="en-GB" dirty="0" smtClean="0"/>
              <a:t>This </a:t>
            </a:r>
            <a:r>
              <a:rPr lang="en-GB" dirty="0"/>
              <a:t>is usually done by </a:t>
            </a:r>
            <a:r>
              <a:rPr lang="en-GB" dirty="0" smtClean="0"/>
              <a:t>the nursing </a:t>
            </a:r>
            <a:r>
              <a:rPr lang="en-GB" dirty="0"/>
              <a:t>team or ward clerk. </a:t>
            </a:r>
            <a:endParaRPr lang="en-GB" dirty="0" smtClean="0"/>
          </a:p>
          <a:p>
            <a:pPr lvl="0"/>
            <a:r>
              <a:rPr lang="en-GB" dirty="0" smtClean="0"/>
              <a:t>Locking </a:t>
            </a:r>
            <a:r>
              <a:rPr lang="en-GB" dirty="0"/>
              <a:t>the discharge summary automatically sends the </a:t>
            </a:r>
            <a:r>
              <a:rPr lang="en-GB" dirty="0" err="1"/>
              <a:t>eDischarge</a:t>
            </a:r>
            <a:r>
              <a:rPr lang="en-GB" dirty="0"/>
              <a:t> to the patient’s GP. </a:t>
            </a:r>
            <a:endParaRPr lang="en-GB" dirty="0" smtClean="0"/>
          </a:p>
          <a:p>
            <a:pPr lvl="0"/>
            <a:r>
              <a:rPr lang="en-GB" dirty="0" smtClean="0"/>
              <a:t>Locked </a:t>
            </a:r>
            <a:r>
              <a:rPr lang="en-GB" dirty="0" err="1"/>
              <a:t>eDischarges</a:t>
            </a:r>
            <a:r>
              <a:rPr lang="en-GB" dirty="0"/>
              <a:t> can’t be amended. </a:t>
            </a:r>
            <a:endParaRPr lang="en-GB" dirty="0" smtClean="0"/>
          </a:p>
          <a:p>
            <a:pPr lvl="0"/>
            <a:r>
              <a:rPr lang="en-GB" dirty="0" smtClean="0"/>
              <a:t>If </a:t>
            </a:r>
            <a:r>
              <a:rPr lang="en-GB" dirty="0"/>
              <a:t>there are any updates required then communication must be in a different format </a:t>
            </a:r>
            <a:r>
              <a:rPr lang="en-GB" dirty="0" err="1"/>
              <a:t>eg</a:t>
            </a:r>
            <a:r>
              <a:rPr lang="en-GB" dirty="0"/>
              <a:t> dictated letter.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4692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All Inpatients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Ensure every </a:t>
            </a:r>
            <a:r>
              <a:rPr lang="en-GB" dirty="0" smtClean="0"/>
              <a:t>inpatient </a:t>
            </a:r>
            <a:r>
              <a:rPr lang="en-GB" dirty="0"/>
              <a:t>has an </a:t>
            </a:r>
            <a:r>
              <a:rPr lang="en-GB" dirty="0" err="1"/>
              <a:t>eDischarge</a:t>
            </a:r>
            <a:r>
              <a:rPr lang="en-GB" dirty="0"/>
              <a:t> </a:t>
            </a:r>
            <a:r>
              <a:rPr lang="en-GB" dirty="0" smtClean="0"/>
              <a:t>completed including </a:t>
            </a:r>
            <a:r>
              <a:rPr lang="en-GB" dirty="0"/>
              <a:t>those who self-discharge or have died</a:t>
            </a:r>
            <a:r>
              <a:rPr lang="en-GB" dirty="0" smtClean="0"/>
              <a:t>.</a:t>
            </a:r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1319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Timely Completion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If, in exceptional circumstances, an </a:t>
            </a:r>
            <a:r>
              <a:rPr lang="en-GB" dirty="0" err="1"/>
              <a:t>eDischarge</a:t>
            </a:r>
            <a:r>
              <a:rPr lang="en-GB" dirty="0"/>
              <a:t> can’t be completed prior to patient discharge it must be completed in full, signed off and locked by the discharging team within 24 hours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This is essential for safe communication and continuity of care.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488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</TotalTime>
  <Words>277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eDischarge Top Tips</vt:lpstr>
      <vt:lpstr>Summary</vt:lpstr>
      <vt:lpstr>Accuracy</vt:lpstr>
      <vt:lpstr>Action Points</vt:lpstr>
      <vt:lpstr>Medications</vt:lpstr>
      <vt:lpstr>Signed Off</vt:lpstr>
      <vt:lpstr>Locked</vt:lpstr>
      <vt:lpstr>All Inpatients</vt:lpstr>
      <vt:lpstr>Timely Completion</vt:lpstr>
      <vt:lpstr>Summary</vt:lpstr>
    </vt:vector>
  </TitlesOfParts>
  <Company>Poole Hospital NHS Foundation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eDischarg</dc:title>
  <dc:creator>Prescott, Craig</dc:creator>
  <cp:lastModifiedBy>Default User</cp:lastModifiedBy>
  <cp:revision>4</cp:revision>
  <dcterms:created xsi:type="dcterms:W3CDTF">2021-06-21T12:38:16Z</dcterms:created>
  <dcterms:modified xsi:type="dcterms:W3CDTF">2021-07-15T14:31:19Z</dcterms:modified>
</cp:coreProperties>
</file>