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</p:sldMasterIdLst>
  <p:notesMasterIdLst>
    <p:notesMasterId r:id="rId32"/>
  </p:notesMasterIdLst>
  <p:sldIdLst>
    <p:sldId id="280" r:id="rId4"/>
    <p:sldId id="751" r:id="rId5"/>
    <p:sldId id="752" r:id="rId6"/>
    <p:sldId id="2147474036" r:id="rId7"/>
    <p:sldId id="2147473991" r:id="rId8"/>
    <p:sldId id="768" r:id="rId9"/>
    <p:sldId id="2147474048" r:id="rId10"/>
    <p:sldId id="2147474049" r:id="rId11"/>
    <p:sldId id="2147474002" r:id="rId12"/>
    <p:sldId id="2147474035" r:id="rId13"/>
    <p:sldId id="2147474055" r:id="rId14"/>
    <p:sldId id="2147473998" r:id="rId15"/>
    <p:sldId id="2147474031" r:id="rId16"/>
    <p:sldId id="2147474017" r:id="rId17"/>
    <p:sldId id="763" r:id="rId18"/>
    <p:sldId id="757" r:id="rId19"/>
    <p:sldId id="750" r:id="rId20"/>
    <p:sldId id="2147474078" r:id="rId21"/>
    <p:sldId id="2147474037" r:id="rId22"/>
    <p:sldId id="2147474014" r:id="rId23"/>
    <p:sldId id="2147474022" r:id="rId24"/>
    <p:sldId id="2147474023" r:id="rId25"/>
    <p:sldId id="2147474024" r:id="rId26"/>
    <p:sldId id="2147474025" r:id="rId27"/>
    <p:sldId id="2147474027" r:id="rId28"/>
    <p:sldId id="283" r:id="rId29"/>
    <p:sldId id="2147474079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6D2ED-07A5-4512-8629-13AB8EC622BB}" v="8" dt="2025-09-21T18:49:40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tevenson" userId="f7fadfe4-d4e4-4fe6-a7bc-24b46cc68f52" providerId="ADAL" clId="{38D097CD-AE46-4CB0-A16A-C6BCF5FC2CD9}"/>
    <pc:docChg chg="custSel addSld delSld modSld sldOrd">
      <pc:chgData name="Donna Stevenson" userId="f7fadfe4-d4e4-4fe6-a7bc-24b46cc68f52" providerId="ADAL" clId="{38D097CD-AE46-4CB0-A16A-C6BCF5FC2CD9}" dt="2025-09-22T09:15:45.391" v="437" actId="20577"/>
      <pc:docMkLst>
        <pc:docMk/>
      </pc:docMkLst>
      <pc:sldChg chg="del">
        <pc:chgData name="Donna Stevenson" userId="f7fadfe4-d4e4-4fe6-a7bc-24b46cc68f52" providerId="ADAL" clId="{38D097CD-AE46-4CB0-A16A-C6BCF5FC2CD9}" dt="2025-09-21T16:14:21.090" v="144" actId="2696"/>
        <pc:sldMkLst>
          <pc:docMk/>
          <pc:sldMk cId="885816314" sldId="257"/>
        </pc:sldMkLst>
      </pc:sldChg>
      <pc:sldChg chg="modSp mod">
        <pc:chgData name="Donna Stevenson" userId="f7fadfe4-d4e4-4fe6-a7bc-24b46cc68f52" providerId="ADAL" clId="{38D097CD-AE46-4CB0-A16A-C6BCF5FC2CD9}" dt="2025-09-21T16:10:00.251" v="107" actId="20577"/>
        <pc:sldMkLst>
          <pc:docMk/>
          <pc:sldMk cId="589614528" sldId="280"/>
        </pc:sldMkLst>
        <pc:spChg chg="mod">
          <ac:chgData name="Donna Stevenson" userId="f7fadfe4-d4e4-4fe6-a7bc-24b46cc68f52" providerId="ADAL" clId="{38D097CD-AE46-4CB0-A16A-C6BCF5FC2CD9}" dt="2025-09-21T16:10:00.251" v="107" actId="20577"/>
          <ac:spMkLst>
            <pc:docMk/>
            <pc:sldMk cId="589614528" sldId="280"/>
            <ac:spMk id="2" creationId="{A34FF191-B9D2-C200-EA40-513C6504A35F}"/>
          </ac:spMkLst>
        </pc:spChg>
      </pc:sldChg>
      <pc:sldChg chg="add">
        <pc:chgData name="Donna Stevenson" userId="f7fadfe4-d4e4-4fe6-a7bc-24b46cc68f52" providerId="ADAL" clId="{38D097CD-AE46-4CB0-A16A-C6BCF5FC2CD9}" dt="2025-09-21T16:18:46.055" v="156"/>
        <pc:sldMkLst>
          <pc:docMk/>
          <pc:sldMk cId="0" sldId="283"/>
        </pc:sldMkLst>
      </pc:sldChg>
      <pc:sldChg chg="del">
        <pc:chgData name="Donna Stevenson" userId="f7fadfe4-d4e4-4fe6-a7bc-24b46cc68f52" providerId="ADAL" clId="{38D097CD-AE46-4CB0-A16A-C6BCF5FC2CD9}" dt="2025-09-21T16:12:42.591" v="125" actId="2696"/>
        <pc:sldMkLst>
          <pc:docMk/>
          <pc:sldMk cId="3191373694" sldId="323"/>
        </pc:sldMkLst>
      </pc:sldChg>
      <pc:sldChg chg="del">
        <pc:chgData name="Donna Stevenson" userId="f7fadfe4-d4e4-4fe6-a7bc-24b46cc68f52" providerId="ADAL" clId="{38D097CD-AE46-4CB0-A16A-C6BCF5FC2CD9}" dt="2025-09-21T16:12:45.500" v="126" actId="2696"/>
        <pc:sldMkLst>
          <pc:docMk/>
          <pc:sldMk cId="2831274303" sldId="324"/>
        </pc:sldMkLst>
      </pc:sldChg>
      <pc:sldChg chg="del">
        <pc:chgData name="Donna Stevenson" userId="f7fadfe4-d4e4-4fe6-a7bc-24b46cc68f52" providerId="ADAL" clId="{38D097CD-AE46-4CB0-A16A-C6BCF5FC2CD9}" dt="2025-09-21T16:13:19.998" v="134" actId="2696"/>
        <pc:sldMkLst>
          <pc:docMk/>
          <pc:sldMk cId="3647083537" sldId="577"/>
        </pc:sldMkLst>
      </pc:sldChg>
      <pc:sldChg chg="del">
        <pc:chgData name="Donna Stevenson" userId="f7fadfe4-d4e4-4fe6-a7bc-24b46cc68f52" providerId="ADAL" clId="{38D097CD-AE46-4CB0-A16A-C6BCF5FC2CD9}" dt="2025-09-21T16:14:02.443" v="141" actId="2696"/>
        <pc:sldMkLst>
          <pc:docMk/>
          <pc:sldMk cId="3974043240" sldId="636"/>
        </pc:sldMkLst>
      </pc:sldChg>
      <pc:sldChg chg="del">
        <pc:chgData name="Donna Stevenson" userId="f7fadfe4-d4e4-4fe6-a7bc-24b46cc68f52" providerId="ADAL" clId="{38D097CD-AE46-4CB0-A16A-C6BCF5FC2CD9}" dt="2025-09-21T16:13:30.741" v="137" actId="2696"/>
        <pc:sldMkLst>
          <pc:docMk/>
          <pc:sldMk cId="2402706081" sldId="702"/>
        </pc:sldMkLst>
      </pc:sldChg>
      <pc:sldChg chg="del">
        <pc:chgData name="Donna Stevenson" userId="f7fadfe4-d4e4-4fe6-a7bc-24b46cc68f52" providerId="ADAL" clId="{38D097CD-AE46-4CB0-A16A-C6BCF5FC2CD9}" dt="2025-09-21T16:13:16.374" v="133" actId="2696"/>
        <pc:sldMkLst>
          <pc:docMk/>
          <pc:sldMk cId="1548668612" sldId="717"/>
        </pc:sldMkLst>
      </pc:sldChg>
      <pc:sldChg chg="ord">
        <pc:chgData name="Donna Stevenson" userId="f7fadfe4-d4e4-4fe6-a7bc-24b46cc68f52" providerId="ADAL" clId="{38D097CD-AE46-4CB0-A16A-C6BCF5FC2CD9}" dt="2025-09-21T16:25:27.123" v="295"/>
        <pc:sldMkLst>
          <pc:docMk/>
          <pc:sldMk cId="1792391164" sldId="750"/>
        </pc:sldMkLst>
      </pc:sldChg>
      <pc:sldChg chg="ord">
        <pc:chgData name="Donna Stevenson" userId="f7fadfe4-d4e4-4fe6-a7bc-24b46cc68f52" providerId="ADAL" clId="{38D097CD-AE46-4CB0-A16A-C6BCF5FC2CD9}" dt="2025-09-21T16:22:49.669" v="262"/>
        <pc:sldMkLst>
          <pc:docMk/>
          <pc:sldMk cId="3112901839" sldId="751"/>
        </pc:sldMkLst>
      </pc:sldChg>
      <pc:sldChg chg="ord">
        <pc:chgData name="Donna Stevenson" userId="f7fadfe4-d4e4-4fe6-a7bc-24b46cc68f52" providerId="ADAL" clId="{38D097CD-AE46-4CB0-A16A-C6BCF5FC2CD9}" dt="2025-09-21T16:10:14.348" v="110"/>
        <pc:sldMkLst>
          <pc:docMk/>
          <pc:sldMk cId="4044799180" sldId="752"/>
        </pc:sldMkLst>
      </pc:sldChg>
      <pc:sldChg chg="del">
        <pc:chgData name="Donna Stevenson" userId="f7fadfe4-d4e4-4fe6-a7bc-24b46cc68f52" providerId="ADAL" clId="{38D097CD-AE46-4CB0-A16A-C6BCF5FC2CD9}" dt="2025-09-21T16:24:48.338" v="290" actId="2696"/>
        <pc:sldMkLst>
          <pc:docMk/>
          <pc:sldMk cId="2101453578" sldId="756"/>
        </pc:sldMkLst>
      </pc:sldChg>
      <pc:sldChg chg="del">
        <pc:chgData name="Donna Stevenson" userId="f7fadfe4-d4e4-4fe6-a7bc-24b46cc68f52" providerId="ADAL" clId="{38D097CD-AE46-4CB0-A16A-C6BCF5FC2CD9}" dt="2025-09-21T16:15:21.480" v="150" actId="2696"/>
        <pc:sldMkLst>
          <pc:docMk/>
          <pc:sldMk cId="1978972420" sldId="765"/>
        </pc:sldMkLst>
      </pc:sldChg>
      <pc:sldChg chg="ord">
        <pc:chgData name="Donna Stevenson" userId="f7fadfe4-d4e4-4fe6-a7bc-24b46cc68f52" providerId="ADAL" clId="{38D097CD-AE46-4CB0-A16A-C6BCF5FC2CD9}" dt="2025-09-21T16:23:03.353" v="264"/>
        <pc:sldMkLst>
          <pc:docMk/>
          <pc:sldMk cId="1198790744" sldId="768"/>
        </pc:sldMkLst>
      </pc:sldChg>
      <pc:sldChg chg="del">
        <pc:chgData name="Donna Stevenson" userId="f7fadfe4-d4e4-4fe6-a7bc-24b46cc68f52" providerId="ADAL" clId="{38D097CD-AE46-4CB0-A16A-C6BCF5FC2CD9}" dt="2025-09-21T16:11:10.127" v="119" actId="2696"/>
        <pc:sldMkLst>
          <pc:docMk/>
          <pc:sldMk cId="4285435253" sldId="770"/>
        </pc:sldMkLst>
      </pc:sldChg>
      <pc:sldChg chg="del">
        <pc:chgData name="Donna Stevenson" userId="f7fadfe4-d4e4-4fe6-a7bc-24b46cc68f52" providerId="ADAL" clId="{38D097CD-AE46-4CB0-A16A-C6BCF5FC2CD9}" dt="2025-09-21T16:12:52.530" v="128" actId="2696"/>
        <pc:sldMkLst>
          <pc:docMk/>
          <pc:sldMk cId="2935407303" sldId="781"/>
        </pc:sldMkLst>
      </pc:sldChg>
      <pc:sldChg chg="del">
        <pc:chgData name="Donna Stevenson" userId="f7fadfe4-d4e4-4fe6-a7bc-24b46cc68f52" providerId="ADAL" clId="{38D097CD-AE46-4CB0-A16A-C6BCF5FC2CD9}" dt="2025-09-21T16:14:16.950" v="143" actId="2696"/>
        <pc:sldMkLst>
          <pc:docMk/>
          <pc:sldMk cId="4262368559" sldId="789"/>
        </pc:sldMkLst>
      </pc:sldChg>
      <pc:sldChg chg="del">
        <pc:chgData name="Donna Stevenson" userId="f7fadfe4-d4e4-4fe6-a7bc-24b46cc68f52" providerId="ADAL" clId="{38D097CD-AE46-4CB0-A16A-C6BCF5FC2CD9}" dt="2025-09-21T16:13:09.059" v="131" actId="2696"/>
        <pc:sldMkLst>
          <pc:docMk/>
          <pc:sldMk cId="656730010" sldId="791"/>
        </pc:sldMkLst>
      </pc:sldChg>
      <pc:sldChg chg="del">
        <pc:chgData name="Donna Stevenson" userId="f7fadfe4-d4e4-4fe6-a7bc-24b46cc68f52" providerId="ADAL" clId="{38D097CD-AE46-4CB0-A16A-C6BCF5FC2CD9}" dt="2025-09-21T16:25:14.946" v="293" actId="2696"/>
        <pc:sldMkLst>
          <pc:docMk/>
          <pc:sldMk cId="1894895640" sldId="794"/>
        </pc:sldMkLst>
      </pc:sldChg>
      <pc:sldChg chg="del">
        <pc:chgData name="Donna Stevenson" userId="f7fadfe4-d4e4-4fe6-a7bc-24b46cc68f52" providerId="ADAL" clId="{38D097CD-AE46-4CB0-A16A-C6BCF5FC2CD9}" dt="2025-09-21T16:14:25.484" v="145" actId="2696"/>
        <pc:sldMkLst>
          <pc:docMk/>
          <pc:sldMk cId="2513162465" sldId="808"/>
        </pc:sldMkLst>
      </pc:sldChg>
      <pc:sldChg chg="del">
        <pc:chgData name="Donna Stevenson" userId="f7fadfe4-d4e4-4fe6-a7bc-24b46cc68f52" providerId="ADAL" clId="{38D097CD-AE46-4CB0-A16A-C6BCF5FC2CD9}" dt="2025-09-21T16:13:59.460" v="140" actId="2696"/>
        <pc:sldMkLst>
          <pc:docMk/>
          <pc:sldMk cId="2047314249" sldId="811"/>
        </pc:sldMkLst>
      </pc:sldChg>
      <pc:sldChg chg="del">
        <pc:chgData name="Donna Stevenson" userId="f7fadfe4-d4e4-4fe6-a7bc-24b46cc68f52" providerId="ADAL" clId="{38D097CD-AE46-4CB0-A16A-C6BCF5FC2CD9}" dt="2025-09-21T16:11:32.325" v="120" actId="2696"/>
        <pc:sldMkLst>
          <pc:docMk/>
          <pc:sldMk cId="1072814725" sldId="2147473986"/>
        </pc:sldMkLst>
      </pc:sldChg>
      <pc:sldChg chg="del">
        <pc:chgData name="Donna Stevenson" userId="f7fadfe4-d4e4-4fe6-a7bc-24b46cc68f52" providerId="ADAL" clId="{38D097CD-AE46-4CB0-A16A-C6BCF5FC2CD9}" dt="2025-09-21T16:10:07.752" v="108" actId="2696"/>
        <pc:sldMkLst>
          <pc:docMk/>
          <pc:sldMk cId="2030240868" sldId="2147473989"/>
        </pc:sldMkLst>
      </pc:sldChg>
      <pc:sldChg chg="ord">
        <pc:chgData name="Donna Stevenson" userId="f7fadfe4-d4e4-4fe6-a7bc-24b46cc68f52" providerId="ADAL" clId="{38D097CD-AE46-4CB0-A16A-C6BCF5FC2CD9}" dt="2025-09-21T16:10:17.022" v="112"/>
        <pc:sldMkLst>
          <pc:docMk/>
          <pc:sldMk cId="136105092" sldId="2147473991"/>
        </pc:sldMkLst>
      </pc:sldChg>
      <pc:sldChg chg="del">
        <pc:chgData name="Donna Stevenson" userId="f7fadfe4-d4e4-4fe6-a7bc-24b46cc68f52" providerId="ADAL" clId="{38D097CD-AE46-4CB0-A16A-C6BCF5FC2CD9}" dt="2025-09-21T16:14:13.636" v="142" actId="2696"/>
        <pc:sldMkLst>
          <pc:docMk/>
          <pc:sldMk cId="1767173920" sldId="2147473997"/>
        </pc:sldMkLst>
      </pc:sldChg>
      <pc:sldChg chg="ord">
        <pc:chgData name="Donna Stevenson" userId="f7fadfe4-d4e4-4fe6-a7bc-24b46cc68f52" providerId="ADAL" clId="{38D097CD-AE46-4CB0-A16A-C6BCF5FC2CD9}" dt="2025-09-21T16:23:41.420" v="272"/>
        <pc:sldMkLst>
          <pc:docMk/>
          <pc:sldMk cId="3977280000" sldId="2147473998"/>
        </pc:sldMkLst>
      </pc:sldChg>
      <pc:sldChg chg="del">
        <pc:chgData name="Donna Stevenson" userId="f7fadfe4-d4e4-4fe6-a7bc-24b46cc68f52" providerId="ADAL" clId="{38D097CD-AE46-4CB0-A16A-C6BCF5FC2CD9}" dt="2025-09-21T16:11:06.900" v="118" actId="2696"/>
        <pc:sldMkLst>
          <pc:docMk/>
          <pc:sldMk cId="1144393289" sldId="2147473999"/>
        </pc:sldMkLst>
      </pc:sldChg>
      <pc:sldChg chg="del">
        <pc:chgData name="Donna Stevenson" userId="f7fadfe4-d4e4-4fe6-a7bc-24b46cc68f52" providerId="ADAL" clId="{38D097CD-AE46-4CB0-A16A-C6BCF5FC2CD9}" dt="2025-09-21T16:13:27.045" v="136" actId="2696"/>
        <pc:sldMkLst>
          <pc:docMk/>
          <pc:sldMk cId="150311804" sldId="2147474000"/>
        </pc:sldMkLst>
      </pc:sldChg>
      <pc:sldChg chg="ord">
        <pc:chgData name="Donna Stevenson" userId="f7fadfe4-d4e4-4fe6-a7bc-24b46cc68f52" providerId="ADAL" clId="{38D097CD-AE46-4CB0-A16A-C6BCF5FC2CD9}" dt="2025-09-22T09:14:08.796" v="303"/>
        <pc:sldMkLst>
          <pc:docMk/>
          <pc:sldMk cId="122799114" sldId="2147474002"/>
        </pc:sldMkLst>
      </pc:sldChg>
      <pc:sldChg chg="del">
        <pc:chgData name="Donna Stevenson" userId="f7fadfe4-d4e4-4fe6-a7bc-24b46cc68f52" providerId="ADAL" clId="{38D097CD-AE46-4CB0-A16A-C6BCF5FC2CD9}" dt="2025-09-21T16:12:49.162" v="127" actId="2696"/>
        <pc:sldMkLst>
          <pc:docMk/>
          <pc:sldMk cId="2967215577" sldId="2147474003"/>
        </pc:sldMkLst>
      </pc:sldChg>
      <pc:sldChg chg="del">
        <pc:chgData name="Donna Stevenson" userId="f7fadfe4-d4e4-4fe6-a7bc-24b46cc68f52" providerId="ADAL" clId="{38D097CD-AE46-4CB0-A16A-C6BCF5FC2CD9}" dt="2025-09-21T16:14:30.639" v="146" actId="2696"/>
        <pc:sldMkLst>
          <pc:docMk/>
          <pc:sldMk cId="1398583580" sldId="2147474007"/>
        </pc:sldMkLst>
      </pc:sldChg>
      <pc:sldChg chg="del">
        <pc:chgData name="Donna Stevenson" userId="f7fadfe4-d4e4-4fe6-a7bc-24b46cc68f52" providerId="ADAL" clId="{38D097CD-AE46-4CB0-A16A-C6BCF5FC2CD9}" dt="2025-09-21T16:14:46.198" v="148" actId="2696"/>
        <pc:sldMkLst>
          <pc:docMk/>
          <pc:sldMk cId="1982678707" sldId="2147474009"/>
        </pc:sldMkLst>
      </pc:sldChg>
      <pc:sldChg chg="del">
        <pc:chgData name="Donna Stevenson" userId="f7fadfe4-d4e4-4fe6-a7bc-24b46cc68f52" providerId="ADAL" clId="{38D097CD-AE46-4CB0-A16A-C6BCF5FC2CD9}" dt="2025-09-21T16:10:25.317" v="113" actId="2696"/>
        <pc:sldMkLst>
          <pc:docMk/>
          <pc:sldMk cId="2967376648" sldId="2147474020"/>
        </pc:sldMkLst>
      </pc:sldChg>
      <pc:sldChg chg="add">
        <pc:chgData name="Donna Stevenson" userId="f7fadfe4-d4e4-4fe6-a7bc-24b46cc68f52" providerId="ADAL" clId="{38D097CD-AE46-4CB0-A16A-C6BCF5FC2CD9}" dt="2025-09-21T16:16:36.034" v="151"/>
        <pc:sldMkLst>
          <pc:docMk/>
          <pc:sldMk cId="3446911568" sldId="2147474022"/>
        </pc:sldMkLst>
      </pc:sldChg>
      <pc:sldChg chg="modSp add mod">
        <pc:chgData name="Donna Stevenson" userId="f7fadfe4-d4e4-4fe6-a7bc-24b46cc68f52" providerId="ADAL" clId="{38D097CD-AE46-4CB0-A16A-C6BCF5FC2CD9}" dt="2025-09-21T16:25:52.928" v="298" actId="207"/>
        <pc:sldMkLst>
          <pc:docMk/>
          <pc:sldMk cId="720366100" sldId="2147474023"/>
        </pc:sldMkLst>
        <pc:spChg chg="mod">
          <ac:chgData name="Donna Stevenson" userId="f7fadfe4-d4e4-4fe6-a7bc-24b46cc68f52" providerId="ADAL" clId="{38D097CD-AE46-4CB0-A16A-C6BCF5FC2CD9}" dt="2025-09-21T16:25:52.928" v="298" actId="207"/>
          <ac:spMkLst>
            <pc:docMk/>
            <pc:sldMk cId="720366100" sldId="2147474023"/>
            <ac:spMk id="3" creationId="{605A6517-6E7D-5E59-BC2C-F8035C5B3C4E}"/>
          </ac:spMkLst>
        </pc:spChg>
        <pc:spChg chg="mod">
          <ac:chgData name="Donna Stevenson" userId="f7fadfe4-d4e4-4fe6-a7bc-24b46cc68f52" providerId="ADAL" clId="{38D097CD-AE46-4CB0-A16A-C6BCF5FC2CD9}" dt="2025-09-21T16:25:42.769" v="296" actId="207"/>
          <ac:spMkLst>
            <pc:docMk/>
            <pc:sldMk cId="720366100" sldId="2147474023"/>
            <ac:spMk id="4" creationId="{54A86A71-CBCF-2DE9-95EB-67E80B526605}"/>
          </ac:spMkLst>
        </pc:spChg>
      </pc:sldChg>
      <pc:sldChg chg="add">
        <pc:chgData name="Donna Stevenson" userId="f7fadfe4-d4e4-4fe6-a7bc-24b46cc68f52" providerId="ADAL" clId="{38D097CD-AE46-4CB0-A16A-C6BCF5FC2CD9}" dt="2025-09-21T16:17:05.128" v="153"/>
        <pc:sldMkLst>
          <pc:docMk/>
          <pc:sldMk cId="194654425" sldId="2147474024"/>
        </pc:sldMkLst>
      </pc:sldChg>
      <pc:sldChg chg="del">
        <pc:chgData name="Donna Stevenson" userId="f7fadfe4-d4e4-4fe6-a7bc-24b46cc68f52" providerId="ADAL" clId="{38D097CD-AE46-4CB0-A16A-C6BCF5FC2CD9}" dt="2025-09-21T16:12:34.483" v="123" actId="2696"/>
        <pc:sldMkLst>
          <pc:docMk/>
          <pc:sldMk cId="1437930182" sldId="2147474024"/>
        </pc:sldMkLst>
      </pc:sldChg>
      <pc:sldChg chg="modSp add mod">
        <pc:chgData name="Donna Stevenson" userId="f7fadfe4-d4e4-4fe6-a7bc-24b46cc68f52" providerId="ADAL" clId="{38D097CD-AE46-4CB0-A16A-C6BCF5FC2CD9}" dt="2025-09-21T16:26:05.090" v="299" actId="207"/>
        <pc:sldMkLst>
          <pc:docMk/>
          <pc:sldMk cId="649361093" sldId="2147474025"/>
        </pc:sldMkLst>
        <pc:spChg chg="mod">
          <ac:chgData name="Donna Stevenson" userId="f7fadfe4-d4e4-4fe6-a7bc-24b46cc68f52" providerId="ADAL" clId="{38D097CD-AE46-4CB0-A16A-C6BCF5FC2CD9}" dt="2025-09-21T16:26:05.090" v="299" actId="207"/>
          <ac:spMkLst>
            <pc:docMk/>
            <pc:sldMk cId="649361093" sldId="2147474025"/>
            <ac:spMk id="4" creationId="{77BEBE78-779D-6657-C758-BB161674D805}"/>
          </ac:spMkLst>
        </pc:spChg>
      </pc:sldChg>
      <pc:sldChg chg="del">
        <pc:chgData name="Donna Stevenson" userId="f7fadfe4-d4e4-4fe6-a7bc-24b46cc68f52" providerId="ADAL" clId="{38D097CD-AE46-4CB0-A16A-C6BCF5FC2CD9}" dt="2025-09-21T16:14:34.329" v="147" actId="2696"/>
        <pc:sldMkLst>
          <pc:docMk/>
          <pc:sldMk cId="3393876304" sldId="2147474025"/>
        </pc:sldMkLst>
      </pc:sldChg>
      <pc:sldChg chg="del">
        <pc:chgData name="Donna Stevenson" userId="f7fadfe4-d4e4-4fe6-a7bc-24b46cc68f52" providerId="ADAL" clId="{38D097CD-AE46-4CB0-A16A-C6BCF5FC2CD9}" dt="2025-09-21T16:13:05.573" v="130" actId="2696"/>
        <pc:sldMkLst>
          <pc:docMk/>
          <pc:sldMk cId="2378320285" sldId="2147474026"/>
        </pc:sldMkLst>
      </pc:sldChg>
      <pc:sldChg chg="add">
        <pc:chgData name="Donna Stevenson" userId="f7fadfe4-d4e4-4fe6-a7bc-24b46cc68f52" providerId="ADAL" clId="{38D097CD-AE46-4CB0-A16A-C6BCF5FC2CD9}" dt="2025-09-21T16:18:12.984" v="155"/>
        <pc:sldMkLst>
          <pc:docMk/>
          <pc:sldMk cId="3082075996" sldId="2147474027"/>
        </pc:sldMkLst>
      </pc:sldChg>
      <pc:sldChg chg="del">
        <pc:chgData name="Donna Stevenson" userId="f7fadfe4-d4e4-4fe6-a7bc-24b46cc68f52" providerId="ADAL" clId="{38D097CD-AE46-4CB0-A16A-C6BCF5FC2CD9}" dt="2025-09-21T16:12:39.188" v="124" actId="2696"/>
        <pc:sldMkLst>
          <pc:docMk/>
          <pc:sldMk cId="2602831788" sldId="2147474029"/>
        </pc:sldMkLst>
      </pc:sldChg>
      <pc:sldChg chg="del">
        <pc:chgData name="Donna Stevenson" userId="f7fadfe4-d4e4-4fe6-a7bc-24b46cc68f52" providerId="ADAL" clId="{38D097CD-AE46-4CB0-A16A-C6BCF5FC2CD9}" dt="2025-09-21T16:13:23.802" v="135" actId="2696"/>
        <pc:sldMkLst>
          <pc:docMk/>
          <pc:sldMk cId="4175294947" sldId="2147474030"/>
        </pc:sldMkLst>
      </pc:sldChg>
      <pc:sldChg chg="modSp mod">
        <pc:chgData name="Donna Stevenson" userId="f7fadfe4-d4e4-4fe6-a7bc-24b46cc68f52" providerId="ADAL" clId="{38D097CD-AE46-4CB0-A16A-C6BCF5FC2CD9}" dt="2025-09-21T16:22:34.462" v="260" actId="20577"/>
        <pc:sldMkLst>
          <pc:docMk/>
          <pc:sldMk cId="3779558254" sldId="2147474035"/>
        </pc:sldMkLst>
        <pc:spChg chg="mod">
          <ac:chgData name="Donna Stevenson" userId="f7fadfe4-d4e4-4fe6-a7bc-24b46cc68f52" providerId="ADAL" clId="{38D097CD-AE46-4CB0-A16A-C6BCF5FC2CD9}" dt="2025-09-21T16:22:34.462" v="260" actId="20577"/>
          <ac:spMkLst>
            <pc:docMk/>
            <pc:sldMk cId="3779558254" sldId="2147474035"/>
            <ac:spMk id="4" creationId="{13D771D6-96B3-12CE-B868-957576B88018}"/>
          </ac:spMkLst>
        </pc:spChg>
      </pc:sldChg>
      <pc:sldChg chg="modSp add mod">
        <pc:chgData name="Donna Stevenson" userId="f7fadfe4-d4e4-4fe6-a7bc-24b46cc68f52" providerId="ADAL" clId="{38D097CD-AE46-4CB0-A16A-C6BCF5FC2CD9}" dt="2025-09-21T18:49:40.405" v="301" actId="27636"/>
        <pc:sldMkLst>
          <pc:docMk/>
          <pc:sldMk cId="3532717032" sldId="2147474036"/>
        </pc:sldMkLst>
        <pc:spChg chg="mod">
          <ac:chgData name="Donna Stevenson" userId="f7fadfe4-d4e4-4fe6-a7bc-24b46cc68f52" providerId="ADAL" clId="{38D097CD-AE46-4CB0-A16A-C6BCF5FC2CD9}" dt="2025-09-21T18:49:40.405" v="301" actId="27636"/>
          <ac:spMkLst>
            <pc:docMk/>
            <pc:sldMk cId="3532717032" sldId="2147474036"/>
            <ac:spMk id="3" creationId="{9501DBC4-3AAD-2906-6D39-C908A70FBAAD}"/>
          </ac:spMkLst>
        </pc:spChg>
      </pc:sldChg>
      <pc:sldChg chg="ord">
        <pc:chgData name="Donna Stevenson" userId="f7fadfe4-d4e4-4fe6-a7bc-24b46cc68f52" providerId="ADAL" clId="{38D097CD-AE46-4CB0-A16A-C6BCF5FC2CD9}" dt="2025-09-21T16:10:51.426" v="115"/>
        <pc:sldMkLst>
          <pc:docMk/>
          <pc:sldMk cId="159739460" sldId="2147474048"/>
        </pc:sldMkLst>
      </pc:sldChg>
      <pc:sldChg chg="ord">
        <pc:chgData name="Donna Stevenson" userId="f7fadfe4-d4e4-4fe6-a7bc-24b46cc68f52" providerId="ADAL" clId="{38D097CD-AE46-4CB0-A16A-C6BCF5FC2CD9}" dt="2025-09-21T16:10:58.010" v="117"/>
        <pc:sldMkLst>
          <pc:docMk/>
          <pc:sldMk cId="2563939636" sldId="2147474049"/>
        </pc:sldMkLst>
      </pc:sldChg>
      <pc:sldChg chg="del">
        <pc:chgData name="Donna Stevenson" userId="f7fadfe4-d4e4-4fe6-a7bc-24b46cc68f52" providerId="ADAL" clId="{38D097CD-AE46-4CB0-A16A-C6BCF5FC2CD9}" dt="2025-09-21T16:14:49.959" v="149" actId="2696"/>
        <pc:sldMkLst>
          <pc:docMk/>
          <pc:sldMk cId="1862987387" sldId="2147474052"/>
        </pc:sldMkLst>
      </pc:sldChg>
      <pc:sldChg chg="del">
        <pc:chgData name="Donna Stevenson" userId="f7fadfe4-d4e4-4fe6-a7bc-24b46cc68f52" providerId="ADAL" clId="{38D097CD-AE46-4CB0-A16A-C6BCF5FC2CD9}" dt="2025-09-21T16:13:51.171" v="138" actId="2696"/>
        <pc:sldMkLst>
          <pc:docMk/>
          <pc:sldMk cId="1740542332" sldId="2147474053"/>
        </pc:sldMkLst>
      </pc:sldChg>
      <pc:sldChg chg="del">
        <pc:chgData name="Donna Stevenson" userId="f7fadfe4-d4e4-4fe6-a7bc-24b46cc68f52" providerId="ADAL" clId="{38D097CD-AE46-4CB0-A16A-C6BCF5FC2CD9}" dt="2025-09-21T16:13:54.355" v="139" actId="2696"/>
        <pc:sldMkLst>
          <pc:docMk/>
          <pc:sldMk cId="1586539791" sldId="2147474054"/>
        </pc:sldMkLst>
      </pc:sldChg>
      <pc:sldChg chg="ord">
        <pc:chgData name="Donna Stevenson" userId="f7fadfe4-d4e4-4fe6-a7bc-24b46cc68f52" providerId="ADAL" clId="{38D097CD-AE46-4CB0-A16A-C6BCF5FC2CD9}" dt="2025-09-21T16:23:31.787" v="268"/>
        <pc:sldMkLst>
          <pc:docMk/>
          <pc:sldMk cId="652242597" sldId="2147474055"/>
        </pc:sldMkLst>
      </pc:sldChg>
      <pc:sldChg chg="del">
        <pc:chgData name="Donna Stevenson" userId="f7fadfe4-d4e4-4fe6-a7bc-24b46cc68f52" providerId="ADAL" clId="{38D097CD-AE46-4CB0-A16A-C6BCF5FC2CD9}" dt="2025-09-21T16:12:26.691" v="121" actId="2696"/>
        <pc:sldMkLst>
          <pc:docMk/>
          <pc:sldMk cId="2519725997" sldId="2147474056"/>
        </pc:sldMkLst>
      </pc:sldChg>
      <pc:sldChg chg="del">
        <pc:chgData name="Donna Stevenson" userId="f7fadfe4-d4e4-4fe6-a7bc-24b46cc68f52" providerId="ADAL" clId="{38D097CD-AE46-4CB0-A16A-C6BCF5FC2CD9}" dt="2025-09-21T16:13:13.004" v="132" actId="2696"/>
        <pc:sldMkLst>
          <pc:docMk/>
          <pc:sldMk cId="1188590839" sldId="2147474075"/>
        </pc:sldMkLst>
      </pc:sldChg>
      <pc:sldChg chg="del">
        <pc:chgData name="Donna Stevenson" userId="f7fadfe4-d4e4-4fe6-a7bc-24b46cc68f52" providerId="ADAL" clId="{38D097CD-AE46-4CB0-A16A-C6BCF5FC2CD9}" dt="2025-09-21T16:13:02.298" v="129" actId="2696"/>
        <pc:sldMkLst>
          <pc:docMk/>
          <pc:sldMk cId="2226860721" sldId="2147474076"/>
        </pc:sldMkLst>
      </pc:sldChg>
      <pc:sldChg chg="del">
        <pc:chgData name="Donna Stevenson" userId="f7fadfe4-d4e4-4fe6-a7bc-24b46cc68f52" providerId="ADAL" clId="{38D097CD-AE46-4CB0-A16A-C6BCF5FC2CD9}" dt="2025-09-21T16:12:31.023" v="122" actId="2696"/>
        <pc:sldMkLst>
          <pc:docMk/>
          <pc:sldMk cId="2984610409" sldId="2147474077"/>
        </pc:sldMkLst>
      </pc:sldChg>
      <pc:sldChg chg="addSp modSp mod ord">
        <pc:chgData name="Donna Stevenson" userId="f7fadfe4-d4e4-4fe6-a7bc-24b46cc68f52" providerId="ADAL" clId="{38D097CD-AE46-4CB0-A16A-C6BCF5FC2CD9}" dt="2025-09-21T16:25:03.872" v="292"/>
        <pc:sldMkLst>
          <pc:docMk/>
          <pc:sldMk cId="3687513477" sldId="2147474078"/>
        </pc:sldMkLst>
        <pc:spChg chg="mod">
          <ac:chgData name="Donna Stevenson" userId="f7fadfe4-d4e4-4fe6-a7bc-24b46cc68f52" providerId="ADAL" clId="{38D097CD-AE46-4CB0-A16A-C6BCF5FC2CD9}" dt="2025-09-21T16:24:24.930" v="287" actId="20577"/>
          <ac:spMkLst>
            <pc:docMk/>
            <pc:sldMk cId="3687513477" sldId="2147474078"/>
            <ac:spMk id="3" creationId="{BEB54EC1-FAD4-1E90-E741-A8F0B56BDD5D}"/>
          </ac:spMkLst>
        </pc:spChg>
        <pc:picChg chg="add mod">
          <ac:chgData name="Donna Stevenson" userId="f7fadfe4-d4e4-4fe6-a7bc-24b46cc68f52" providerId="ADAL" clId="{38D097CD-AE46-4CB0-A16A-C6BCF5FC2CD9}" dt="2025-09-21T16:24:42.575" v="289" actId="1076"/>
          <ac:picMkLst>
            <pc:docMk/>
            <pc:sldMk cId="3687513477" sldId="2147474078"/>
            <ac:picMk id="5" creationId="{3871ADDD-F818-01CB-E88C-1888371863F9}"/>
          </ac:picMkLst>
        </pc:picChg>
      </pc:sldChg>
      <pc:sldChg chg="modSp mod">
        <pc:chgData name="Donna Stevenson" userId="f7fadfe4-d4e4-4fe6-a7bc-24b46cc68f52" providerId="ADAL" clId="{38D097CD-AE46-4CB0-A16A-C6BCF5FC2CD9}" dt="2025-09-22T09:15:45.391" v="437" actId="20577"/>
        <pc:sldMkLst>
          <pc:docMk/>
          <pc:sldMk cId="3726399325" sldId="2147474079"/>
        </pc:sldMkLst>
        <pc:spChg chg="mod">
          <ac:chgData name="Donna Stevenson" userId="f7fadfe4-d4e4-4fe6-a7bc-24b46cc68f52" providerId="ADAL" clId="{38D097CD-AE46-4CB0-A16A-C6BCF5FC2CD9}" dt="2025-09-22T09:15:45.391" v="437" actId="20577"/>
          <ac:spMkLst>
            <pc:docMk/>
            <pc:sldMk cId="3726399325" sldId="2147474079"/>
            <ac:spMk id="3" creationId="{A201D6D4-6364-ECD1-5364-E66D175521BC}"/>
          </ac:spMkLst>
        </pc:spChg>
      </pc:sldChg>
      <pc:sldChg chg="del">
        <pc:chgData name="Donna Stevenson" userId="f7fadfe4-d4e4-4fe6-a7bc-24b46cc68f52" providerId="ADAL" clId="{38D097CD-AE46-4CB0-A16A-C6BCF5FC2CD9}" dt="2025-09-21T16:23:15.573" v="265" actId="2696"/>
        <pc:sldMkLst>
          <pc:docMk/>
          <pc:sldMk cId="2936136832" sldId="2147474080"/>
        </pc:sldMkLst>
      </pc:sldChg>
      <pc:sldChg chg="del">
        <pc:chgData name="Donna Stevenson" userId="f7fadfe4-d4e4-4fe6-a7bc-24b46cc68f52" providerId="ADAL" clId="{38D097CD-AE46-4CB0-A16A-C6BCF5FC2CD9}" dt="2025-09-21T16:23:19.828" v="266" actId="2696"/>
        <pc:sldMkLst>
          <pc:docMk/>
          <pc:sldMk cId="1469984788" sldId="2147474081"/>
        </pc:sldMkLst>
      </pc:sldChg>
      <pc:sldMasterChg chg="delSldLayout">
        <pc:chgData name="Donna Stevenson" userId="f7fadfe4-d4e4-4fe6-a7bc-24b46cc68f52" providerId="ADAL" clId="{38D097CD-AE46-4CB0-A16A-C6BCF5FC2CD9}" dt="2025-09-21T16:25:14.946" v="293" actId="2696"/>
        <pc:sldMasterMkLst>
          <pc:docMk/>
          <pc:sldMasterMk cId="3613105326" sldId="2147483648"/>
        </pc:sldMasterMkLst>
        <pc:sldLayoutChg chg="del">
          <pc:chgData name="Donna Stevenson" userId="f7fadfe4-d4e4-4fe6-a7bc-24b46cc68f52" providerId="ADAL" clId="{38D097CD-AE46-4CB0-A16A-C6BCF5FC2CD9}" dt="2025-09-21T16:25:14.946" v="293" actId="2696"/>
          <pc:sldLayoutMkLst>
            <pc:docMk/>
            <pc:sldMasterMk cId="3613105326" sldId="2147483648"/>
            <pc:sldLayoutMk cId="2505553563" sldId="214748371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C7809-031C-4BA2-89A3-4251EA0C1A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39F1D-E258-49D6-ABD2-09BD1C15F46D}">
      <dgm:prSet/>
      <dgm:spPr/>
      <dgm:t>
        <a:bodyPr/>
        <a:lstStyle/>
        <a:p>
          <a:r>
            <a:rPr lang="en-GB" b="0" i="0" dirty="0">
              <a:solidFill>
                <a:schemeClr val="tx1"/>
              </a:solidFill>
              <a:latin typeface="+mj-lt"/>
            </a:rPr>
            <a:t>Welcomed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520DDD5-37B1-4178-A4E7-D8C5A4666A22}" type="parTrans" cxnId="{A81D02C6-584E-4561-A773-1655C37EFBE0}">
      <dgm:prSet/>
      <dgm:spPr/>
      <dgm:t>
        <a:bodyPr/>
        <a:lstStyle/>
        <a:p>
          <a:endParaRPr lang="en-US"/>
        </a:p>
      </dgm:t>
    </dgm:pt>
    <dgm:pt modelId="{05F31AF2-12A6-4755-9F89-4FFC7A94E335}" type="sibTrans" cxnId="{A81D02C6-584E-4561-A773-1655C37EFBE0}">
      <dgm:prSet/>
      <dgm:spPr/>
      <dgm:t>
        <a:bodyPr/>
        <a:lstStyle/>
        <a:p>
          <a:endParaRPr lang="en-US"/>
        </a:p>
      </dgm:t>
    </dgm:pt>
    <dgm:pt modelId="{450928C2-0BF5-4FD4-A11D-D4A4FF1185CE}">
      <dgm:prSet/>
      <dgm:spPr/>
      <dgm:t>
        <a:bodyPr/>
        <a:lstStyle/>
        <a:p>
          <a:r>
            <a:rPr lang="en-GB" dirty="0"/>
            <a:t> </a:t>
          </a:r>
          <a:r>
            <a:rPr lang="en-GB" b="0" i="0" dirty="0">
              <a:solidFill>
                <a:schemeClr val="tx1"/>
              </a:solidFill>
              <a:latin typeface="+mj-lt"/>
            </a:rPr>
            <a:t>Known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AC091E9F-F97E-4B75-8670-0A49E7040EDF}" type="parTrans" cxnId="{71AC11C1-03CA-4DFA-A4E4-048B1A2B48A9}">
      <dgm:prSet/>
      <dgm:spPr/>
      <dgm:t>
        <a:bodyPr/>
        <a:lstStyle/>
        <a:p>
          <a:endParaRPr lang="en-US"/>
        </a:p>
      </dgm:t>
    </dgm:pt>
    <dgm:pt modelId="{02670FEA-DA1D-4DF7-BFC4-6D9918E41923}" type="sibTrans" cxnId="{71AC11C1-03CA-4DFA-A4E4-048B1A2B48A9}">
      <dgm:prSet/>
      <dgm:spPr/>
      <dgm:t>
        <a:bodyPr/>
        <a:lstStyle/>
        <a:p>
          <a:endParaRPr lang="en-US"/>
        </a:p>
      </dgm:t>
    </dgm:pt>
    <dgm:pt modelId="{119EA71D-9672-492F-8C64-DB186579C0E5}">
      <dgm:prSet/>
      <dgm:spPr/>
      <dgm:t>
        <a:bodyPr/>
        <a:lstStyle/>
        <a:p>
          <a:r>
            <a:rPr lang="en-GB" dirty="0"/>
            <a:t> </a:t>
          </a:r>
          <a:r>
            <a:rPr lang="en-GB" b="0" i="0" dirty="0">
              <a:solidFill>
                <a:schemeClr val="tx1"/>
              </a:solidFill>
              <a:latin typeface="+mj-lt"/>
            </a:rPr>
            <a:t>Included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91FC0B98-8D2B-4ECB-87A2-A0FF897BF47B}" type="parTrans" cxnId="{D534AB03-E8DD-480B-BD61-CB1EC1C58802}">
      <dgm:prSet/>
      <dgm:spPr/>
      <dgm:t>
        <a:bodyPr/>
        <a:lstStyle/>
        <a:p>
          <a:endParaRPr lang="en-US"/>
        </a:p>
      </dgm:t>
    </dgm:pt>
    <dgm:pt modelId="{981BD2CF-6D90-4EA9-84E3-DB2538600DB6}" type="sibTrans" cxnId="{D534AB03-E8DD-480B-BD61-CB1EC1C58802}">
      <dgm:prSet/>
      <dgm:spPr/>
      <dgm:t>
        <a:bodyPr/>
        <a:lstStyle/>
        <a:p>
          <a:endParaRPr lang="en-US"/>
        </a:p>
      </dgm:t>
    </dgm:pt>
    <dgm:pt modelId="{3F2B39C1-AB37-4363-AF8F-F755ABE69A93}">
      <dgm:prSet/>
      <dgm:spPr/>
      <dgm:t>
        <a:bodyPr/>
        <a:lstStyle/>
        <a:p>
          <a:r>
            <a:rPr lang="en-GB" b="0" i="0" dirty="0">
              <a:solidFill>
                <a:schemeClr val="tx1"/>
              </a:solidFill>
              <a:latin typeface="+mj-lt"/>
            </a:rPr>
            <a:t>Supported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F52B25A1-7424-4CFD-B468-0806C82994D6}" type="parTrans" cxnId="{D9E19CBD-2BAE-4242-AD36-512741E2AE03}">
      <dgm:prSet/>
      <dgm:spPr/>
      <dgm:t>
        <a:bodyPr/>
        <a:lstStyle/>
        <a:p>
          <a:endParaRPr lang="en-US"/>
        </a:p>
      </dgm:t>
    </dgm:pt>
    <dgm:pt modelId="{8698126E-4F61-4CF6-840B-B7E39274B7ED}" type="sibTrans" cxnId="{D9E19CBD-2BAE-4242-AD36-512741E2AE03}">
      <dgm:prSet/>
      <dgm:spPr/>
      <dgm:t>
        <a:bodyPr/>
        <a:lstStyle/>
        <a:p>
          <a:endParaRPr lang="en-US"/>
        </a:p>
      </dgm:t>
    </dgm:pt>
    <dgm:pt modelId="{F7B1C264-546F-4681-806C-2D89B612A43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+mj-lt"/>
            </a:rPr>
            <a:t>C</a:t>
          </a:r>
          <a:r>
            <a:rPr lang="en-GB" b="0" i="0" dirty="0">
              <a:solidFill>
                <a:schemeClr val="tx1"/>
              </a:solidFill>
              <a:latin typeface="+mj-lt"/>
            </a:rPr>
            <a:t>onnected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60A977D-EBA7-4B7D-8B5D-111C32AEAB49}" type="parTrans" cxnId="{4C9F8DC4-A8C7-445B-BBA5-D33558F54F51}">
      <dgm:prSet/>
      <dgm:spPr/>
      <dgm:t>
        <a:bodyPr/>
        <a:lstStyle/>
        <a:p>
          <a:endParaRPr lang="en-US"/>
        </a:p>
      </dgm:t>
    </dgm:pt>
    <dgm:pt modelId="{3ACF0FBF-DFA9-4A5F-8A5E-CCEF8AEE6D27}" type="sibTrans" cxnId="{4C9F8DC4-A8C7-445B-BBA5-D33558F54F51}">
      <dgm:prSet/>
      <dgm:spPr/>
      <dgm:t>
        <a:bodyPr/>
        <a:lstStyle/>
        <a:p>
          <a:endParaRPr lang="en-US"/>
        </a:p>
      </dgm:t>
    </dgm:pt>
    <dgm:pt modelId="{AB781D8B-402C-4E34-9944-9869A9A278CB}" type="pres">
      <dgm:prSet presAssocID="{263C7809-031C-4BA2-89A3-4251EA0C1A49}" presName="diagram" presStyleCnt="0">
        <dgm:presLayoutVars>
          <dgm:dir/>
          <dgm:resizeHandles val="exact"/>
        </dgm:presLayoutVars>
      </dgm:prSet>
      <dgm:spPr/>
    </dgm:pt>
    <dgm:pt modelId="{D23631A9-7CEC-43AF-ABF5-DE00C8D273ED}" type="pres">
      <dgm:prSet presAssocID="{E0139F1D-E258-49D6-ABD2-09BD1C15F46D}" presName="node" presStyleLbl="node1" presStyleIdx="0" presStyleCnt="5">
        <dgm:presLayoutVars>
          <dgm:bulletEnabled val="1"/>
        </dgm:presLayoutVars>
      </dgm:prSet>
      <dgm:spPr/>
    </dgm:pt>
    <dgm:pt modelId="{8B8E0205-139D-4EE5-91C3-4CEF2E0B63DC}" type="pres">
      <dgm:prSet presAssocID="{05F31AF2-12A6-4755-9F89-4FFC7A94E335}" presName="sibTrans" presStyleCnt="0"/>
      <dgm:spPr/>
    </dgm:pt>
    <dgm:pt modelId="{64F1D664-04F3-4ABE-AC42-4982C06BCBF8}" type="pres">
      <dgm:prSet presAssocID="{450928C2-0BF5-4FD4-A11D-D4A4FF1185CE}" presName="node" presStyleLbl="node1" presStyleIdx="1" presStyleCnt="5">
        <dgm:presLayoutVars>
          <dgm:bulletEnabled val="1"/>
        </dgm:presLayoutVars>
      </dgm:prSet>
      <dgm:spPr/>
    </dgm:pt>
    <dgm:pt modelId="{27FA7A0B-CF64-413F-B9D2-E50150CC80B3}" type="pres">
      <dgm:prSet presAssocID="{02670FEA-DA1D-4DF7-BFC4-6D9918E41923}" presName="sibTrans" presStyleCnt="0"/>
      <dgm:spPr/>
    </dgm:pt>
    <dgm:pt modelId="{5C93D2DE-A43D-462F-8653-59BA61E2AF57}" type="pres">
      <dgm:prSet presAssocID="{119EA71D-9672-492F-8C64-DB186579C0E5}" presName="node" presStyleLbl="node1" presStyleIdx="2" presStyleCnt="5">
        <dgm:presLayoutVars>
          <dgm:bulletEnabled val="1"/>
        </dgm:presLayoutVars>
      </dgm:prSet>
      <dgm:spPr/>
    </dgm:pt>
    <dgm:pt modelId="{75BE1914-0997-4979-A801-7D16C01E1BA7}" type="pres">
      <dgm:prSet presAssocID="{981BD2CF-6D90-4EA9-84E3-DB2538600DB6}" presName="sibTrans" presStyleCnt="0"/>
      <dgm:spPr/>
    </dgm:pt>
    <dgm:pt modelId="{4207447D-5A7C-42C8-95F1-2DA6224B0807}" type="pres">
      <dgm:prSet presAssocID="{3F2B39C1-AB37-4363-AF8F-F755ABE69A93}" presName="node" presStyleLbl="node1" presStyleIdx="3" presStyleCnt="5">
        <dgm:presLayoutVars>
          <dgm:bulletEnabled val="1"/>
        </dgm:presLayoutVars>
      </dgm:prSet>
      <dgm:spPr/>
    </dgm:pt>
    <dgm:pt modelId="{44BD2A10-8776-4265-8883-4A99642602EF}" type="pres">
      <dgm:prSet presAssocID="{8698126E-4F61-4CF6-840B-B7E39274B7ED}" presName="sibTrans" presStyleCnt="0"/>
      <dgm:spPr/>
    </dgm:pt>
    <dgm:pt modelId="{AEE0D374-3127-4F6E-B31B-C3B558319D05}" type="pres">
      <dgm:prSet presAssocID="{F7B1C264-546F-4681-806C-2D89B612A437}" presName="node" presStyleLbl="node1" presStyleIdx="4" presStyleCnt="5">
        <dgm:presLayoutVars>
          <dgm:bulletEnabled val="1"/>
        </dgm:presLayoutVars>
      </dgm:prSet>
      <dgm:spPr/>
    </dgm:pt>
  </dgm:ptLst>
  <dgm:cxnLst>
    <dgm:cxn modelId="{1A7A1300-BD17-49AB-B7B2-0B578ADA1F96}" type="presOf" srcId="{450928C2-0BF5-4FD4-A11D-D4A4FF1185CE}" destId="{64F1D664-04F3-4ABE-AC42-4982C06BCBF8}" srcOrd="0" destOrd="0" presId="urn:microsoft.com/office/officeart/2005/8/layout/default"/>
    <dgm:cxn modelId="{D534AB03-E8DD-480B-BD61-CB1EC1C58802}" srcId="{263C7809-031C-4BA2-89A3-4251EA0C1A49}" destId="{119EA71D-9672-492F-8C64-DB186579C0E5}" srcOrd="2" destOrd="0" parTransId="{91FC0B98-8D2B-4ECB-87A2-A0FF897BF47B}" sibTransId="{981BD2CF-6D90-4EA9-84E3-DB2538600DB6}"/>
    <dgm:cxn modelId="{40C73C10-4A2F-4647-991B-88DDBFF32633}" type="presOf" srcId="{F7B1C264-546F-4681-806C-2D89B612A437}" destId="{AEE0D374-3127-4F6E-B31B-C3B558319D05}" srcOrd="0" destOrd="0" presId="urn:microsoft.com/office/officeart/2005/8/layout/default"/>
    <dgm:cxn modelId="{302C6368-5B30-4949-8F03-F289CCC0E367}" type="presOf" srcId="{3F2B39C1-AB37-4363-AF8F-F755ABE69A93}" destId="{4207447D-5A7C-42C8-95F1-2DA6224B0807}" srcOrd="0" destOrd="0" presId="urn:microsoft.com/office/officeart/2005/8/layout/default"/>
    <dgm:cxn modelId="{419A6B9C-3E0A-46CE-92BA-A08955325458}" type="presOf" srcId="{263C7809-031C-4BA2-89A3-4251EA0C1A49}" destId="{AB781D8B-402C-4E34-9944-9869A9A278CB}" srcOrd="0" destOrd="0" presId="urn:microsoft.com/office/officeart/2005/8/layout/default"/>
    <dgm:cxn modelId="{D9E19CBD-2BAE-4242-AD36-512741E2AE03}" srcId="{263C7809-031C-4BA2-89A3-4251EA0C1A49}" destId="{3F2B39C1-AB37-4363-AF8F-F755ABE69A93}" srcOrd="3" destOrd="0" parTransId="{F52B25A1-7424-4CFD-B468-0806C82994D6}" sibTransId="{8698126E-4F61-4CF6-840B-B7E39274B7ED}"/>
    <dgm:cxn modelId="{71AC11C1-03CA-4DFA-A4E4-048B1A2B48A9}" srcId="{263C7809-031C-4BA2-89A3-4251EA0C1A49}" destId="{450928C2-0BF5-4FD4-A11D-D4A4FF1185CE}" srcOrd="1" destOrd="0" parTransId="{AC091E9F-F97E-4B75-8670-0A49E7040EDF}" sibTransId="{02670FEA-DA1D-4DF7-BFC4-6D9918E41923}"/>
    <dgm:cxn modelId="{4C9F8DC4-A8C7-445B-BBA5-D33558F54F51}" srcId="{263C7809-031C-4BA2-89A3-4251EA0C1A49}" destId="{F7B1C264-546F-4681-806C-2D89B612A437}" srcOrd="4" destOrd="0" parTransId="{260A977D-EBA7-4B7D-8B5D-111C32AEAB49}" sibTransId="{3ACF0FBF-DFA9-4A5F-8A5E-CCEF8AEE6D27}"/>
    <dgm:cxn modelId="{A81D02C6-584E-4561-A773-1655C37EFBE0}" srcId="{263C7809-031C-4BA2-89A3-4251EA0C1A49}" destId="{E0139F1D-E258-49D6-ABD2-09BD1C15F46D}" srcOrd="0" destOrd="0" parTransId="{2520DDD5-37B1-4178-A4E7-D8C5A4666A22}" sibTransId="{05F31AF2-12A6-4755-9F89-4FFC7A94E335}"/>
    <dgm:cxn modelId="{042B4FE2-A58B-480A-BC51-4F85E6BCBA1E}" type="presOf" srcId="{119EA71D-9672-492F-8C64-DB186579C0E5}" destId="{5C93D2DE-A43D-462F-8653-59BA61E2AF57}" srcOrd="0" destOrd="0" presId="urn:microsoft.com/office/officeart/2005/8/layout/default"/>
    <dgm:cxn modelId="{F2467EF7-97E0-47B0-AFFB-1695F994F79B}" type="presOf" srcId="{E0139F1D-E258-49D6-ABD2-09BD1C15F46D}" destId="{D23631A9-7CEC-43AF-ABF5-DE00C8D273ED}" srcOrd="0" destOrd="0" presId="urn:microsoft.com/office/officeart/2005/8/layout/default"/>
    <dgm:cxn modelId="{516D7E82-AB54-4F66-94B2-3344609E8E59}" type="presParOf" srcId="{AB781D8B-402C-4E34-9944-9869A9A278CB}" destId="{D23631A9-7CEC-43AF-ABF5-DE00C8D273ED}" srcOrd="0" destOrd="0" presId="urn:microsoft.com/office/officeart/2005/8/layout/default"/>
    <dgm:cxn modelId="{FCBE177E-B24E-4F33-BA7E-45E4E1D5CA9C}" type="presParOf" srcId="{AB781D8B-402C-4E34-9944-9869A9A278CB}" destId="{8B8E0205-139D-4EE5-91C3-4CEF2E0B63DC}" srcOrd="1" destOrd="0" presId="urn:microsoft.com/office/officeart/2005/8/layout/default"/>
    <dgm:cxn modelId="{B2CD3026-A2E4-4F0B-8305-37B28F8AB95C}" type="presParOf" srcId="{AB781D8B-402C-4E34-9944-9869A9A278CB}" destId="{64F1D664-04F3-4ABE-AC42-4982C06BCBF8}" srcOrd="2" destOrd="0" presId="urn:microsoft.com/office/officeart/2005/8/layout/default"/>
    <dgm:cxn modelId="{98694F4C-2985-4890-B55B-8411F701E06A}" type="presParOf" srcId="{AB781D8B-402C-4E34-9944-9869A9A278CB}" destId="{27FA7A0B-CF64-413F-B9D2-E50150CC80B3}" srcOrd="3" destOrd="0" presId="urn:microsoft.com/office/officeart/2005/8/layout/default"/>
    <dgm:cxn modelId="{BC7B270D-FD1B-4BD9-B126-2A7ECF6ED94C}" type="presParOf" srcId="{AB781D8B-402C-4E34-9944-9869A9A278CB}" destId="{5C93D2DE-A43D-462F-8653-59BA61E2AF57}" srcOrd="4" destOrd="0" presId="urn:microsoft.com/office/officeart/2005/8/layout/default"/>
    <dgm:cxn modelId="{CD2B2350-0D87-4E2A-9CAC-CE9111D55508}" type="presParOf" srcId="{AB781D8B-402C-4E34-9944-9869A9A278CB}" destId="{75BE1914-0997-4979-A801-7D16C01E1BA7}" srcOrd="5" destOrd="0" presId="urn:microsoft.com/office/officeart/2005/8/layout/default"/>
    <dgm:cxn modelId="{497DBC71-8499-4451-86E1-CEC2D71DD81F}" type="presParOf" srcId="{AB781D8B-402C-4E34-9944-9869A9A278CB}" destId="{4207447D-5A7C-42C8-95F1-2DA6224B0807}" srcOrd="6" destOrd="0" presId="urn:microsoft.com/office/officeart/2005/8/layout/default"/>
    <dgm:cxn modelId="{D905BC26-4D23-4589-B035-0CE04A8BFFB3}" type="presParOf" srcId="{AB781D8B-402C-4E34-9944-9869A9A278CB}" destId="{44BD2A10-8776-4265-8883-4A99642602EF}" srcOrd="7" destOrd="0" presId="urn:microsoft.com/office/officeart/2005/8/layout/default"/>
    <dgm:cxn modelId="{111CBB0D-AF5C-4527-884B-89582C37EFA6}" type="presParOf" srcId="{AB781D8B-402C-4E34-9944-9869A9A278CB}" destId="{AEE0D374-3127-4F6E-B31B-C3B558319D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631A9-7CEC-43AF-ABF5-DE00C8D273E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 dirty="0">
              <a:solidFill>
                <a:schemeClr val="tx1"/>
              </a:solidFill>
              <a:latin typeface="+mj-lt"/>
            </a:rPr>
            <a:t>Welcomed</a:t>
          </a:r>
          <a:endParaRPr lang="en-US" sz="5200" kern="1200" dirty="0">
            <a:solidFill>
              <a:schemeClr val="tx1"/>
            </a:solidFill>
            <a:latin typeface="+mj-lt"/>
          </a:endParaRPr>
        </a:p>
      </dsp:txBody>
      <dsp:txXfrm>
        <a:off x="0" y="39687"/>
        <a:ext cx="3286125" cy="1971675"/>
      </dsp:txXfrm>
    </dsp:sp>
    <dsp:sp modelId="{64F1D664-04F3-4ABE-AC42-4982C06BCBF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 </a:t>
          </a:r>
          <a:r>
            <a:rPr lang="en-GB" sz="5200" b="0" i="0" kern="1200" dirty="0">
              <a:solidFill>
                <a:schemeClr val="tx1"/>
              </a:solidFill>
              <a:latin typeface="+mj-lt"/>
            </a:rPr>
            <a:t>Known</a:t>
          </a:r>
          <a:endParaRPr lang="en-US" sz="5200" kern="1200" dirty="0">
            <a:solidFill>
              <a:schemeClr val="tx1"/>
            </a:solidFill>
            <a:latin typeface="+mj-lt"/>
          </a:endParaRPr>
        </a:p>
      </dsp:txBody>
      <dsp:txXfrm>
        <a:off x="3614737" y="39687"/>
        <a:ext cx="3286125" cy="1971675"/>
      </dsp:txXfrm>
    </dsp:sp>
    <dsp:sp modelId="{5C93D2DE-A43D-462F-8653-59BA61E2AF5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 </a:t>
          </a:r>
          <a:r>
            <a:rPr lang="en-GB" sz="5200" b="0" i="0" kern="1200" dirty="0">
              <a:solidFill>
                <a:schemeClr val="tx1"/>
              </a:solidFill>
              <a:latin typeface="+mj-lt"/>
            </a:rPr>
            <a:t>Included</a:t>
          </a:r>
          <a:endParaRPr lang="en-US" sz="5200" kern="1200" dirty="0">
            <a:solidFill>
              <a:schemeClr val="tx1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4207447D-5A7C-42C8-95F1-2DA6224B080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 dirty="0">
              <a:solidFill>
                <a:schemeClr val="tx1"/>
              </a:solidFill>
              <a:latin typeface="+mj-lt"/>
            </a:rPr>
            <a:t>Supported</a:t>
          </a:r>
          <a:endParaRPr lang="en-US" sz="5200" kern="1200" dirty="0">
            <a:solidFill>
              <a:schemeClr val="tx1"/>
            </a:solidFill>
            <a:latin typeface="+mj-lt"/>
          </a:endParaRPr>
        </a:p>
      </dsp:txBody>
      <dsp:txXfrm>
        <a:off x="1807368" y="2339975"/>
        <a:ext cx="3286125" cy="1971675"/>
      </dsp:txXfrm>
    </dsp:sp>
    <dsp:sp modelId="{AEE0D374-3127-4F6E-B31B-C3B558319D0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>
              <a:solidFill>
                <a:schemeClr val="tx1"/>
              </a:solidFill>
              <a:latin typeface="+mj-lt"/>
            </a:rPr>
            <a:t>C</a:t>
          </a:r>
          <a:r>
            <a:rPr lang="en-GB" sz="5200" b="0" i="0" kern="1200" dirty="0">
              <a:solidFill>
                <a:schemeClr val="tx1"/>
              </a:solidFill>
              <a:latin typeface="+mj-lt"/>
            </a:rPr>
            <a:t>onnected</a:t>
          </a:r>
          <a:endParaRPr lang="en-US" sz="5200" kern="1200" dirty="0">
            <a:solidFill>
              <a:schemeClr val="tx1"/>
            </a:solidFill>
            <a:latin typeface="+mj-lt"/>
          </a:endParaRP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0C70D-EF4F-4412-9F77-0E714DAB0AE7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912C-3AFE-4C39-9A99-2B7E31208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assist.com/neurodiversity-statistics-and-research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US" b="0" i="0">
                <a:effectLst/>
                <a:latin typeface="Segoe UI" panose="020B0502040204020203" pitchFamily="34" charset="0"/>
              </a:rPr>
              <a:t>Gen z – 1997-2012 .Gen Y 1981 – 1996. Gen X 1965 – 1980) Recent statistics on neurodiversity in the UK indicate that approximately 15% of the population is neurodivergent</a:t>
            </a:r>
            <a:r>
              <a:rPr lang="en-US" b="0" i="0" u="none" strike="noStrike">
                <a:solidFill>
                  <a:srgbClr val="464FEB"/>
                </a:solidFill>
                <a:effectLst/>
                <a:latin typeface="Segoe UI" panose="020B0502040204020203" pitchFamily="34" charset="0"/>
                <a:hlinkClick r:id="rId3"/>
              </a:rPr>
              <a:t>[1]</a:t>
            </a:r>
            <a:r>
              <a:rPr lang="en-US" b="0" i="0">
                <a:effectLst/>
                <a:latin typeface="Segoe UI" panose="020B0502040204020203" pitchFamily="34" charset="0"/>
              </a:rPr>
              <a:t>. This includes conditions such as autism, ADHD, dyslexia, and dyspraxia. Specifically, over 700,000 people are on the autism spectrum, ADHD affects around 3-4% of adults, and about 10% of the population has dyslexia</a:t>
            </a:r>
            <a:r>
              <a:rPr lang="en-US" b="0" i="0" u="none" strike="noStrike">
                <a:solidFill>
                  <a:srgbClr val="464FEB"/>
                </a:solidFill>
                <a:effectLst/>
                <a:latin typeface="Segoe UI" panose="020B0502040204020203" pitchFamily="34" charset="0"/>
                <a:hlinkClick r:id="rId3"/>
              </a:rPr>
              <a:t>[1]</a:t>
            </a:r>
            <a:r>
              <a:rPr lang="en-US" b="0" i="0">
                <a:effectLst/>
                <a:latin typeface="Segoe UI" panose="020B0502040204020203" pitchFamily="34" charset="0"/>
              </a:rPr>
              <a:t>.</a:t>
            </a:r>
          </a:p>
          <a:p>
            <a:pPr>
              <a:lnSpc>
                <a:spcPts val="1500"/>
              </a:lnSpc>
            </a:pPr>
            <a:r>
              <a:rPr lang="en-US" b="0" i="0">
                <a:effectLst/>
                <a:latin typeface="Segoe UI" panose="020B0502040204020203" pitchFamily="34" charset="0"/>
              </a:rPr>
              <a:t>Is there anything specific you would like to know more about regarding neurodiversity?</a:t>
            </a:r>
          </a:p>
          <a:p>
            <a:pPr>
              <a:lnSpc>
                <a:spcPts val="1500"/>
              </a:lnSpc>
            </a:pPr>
            <a:br>
              <a:rPr lang="en-US" b="1" i="0">
                <a:effectLst/>
                <a:latin typeface="Segoe UI semibold" panose="020B0702040204020203" pitchFamily="34" charset="0"/>
              </a:rPr>
            </a:br>
            <a:r>
              <a:rPr lang="en-US" b="1" i="0">
                <a:effectLst/>
                <a:latin typeface="Segoe UI semibold" panose="020B0702040204020203" pitchFamily="34" charset="0"/>
              </a:rPr>
              <a:t>References</a:t>
            </a:r>
          </a:p>
          <a:p>
            <a:pPr>
              <a:lnSpc>
                <a:spcPts val="1500"/>
              </a:lnSpc>
            </a:pPr>
            <a:r>
              <a:rPr lang="en-US" b="0" i="0">
                <a:effectLst/>
                <a:latin typeface="Segoe UI" panose="020B0502040204020203" pitchFamily="34" charset="0"/>
              </a:rPr>
              <a:t>[1] </a:t>
            </a:r>
            <a:r>
              <a:rPr lang="en-US" b="0" i="0" u="none" strike="noStrike">
                <a:solidFill>
                  <a:srgbClr val="464FEB"/>
                </a:solidFill>
                <a:effectLst/>
                <a:latin typeface="Segoe UI" panose="020B0502040204020203" pitchFamily="34" charset="0"/>
                <a:hlinkClick r:id="rId3"/>
              </a:rPr>
              <a:t>Neurodiversity Statistics and Research - </a:t>
            </a:r>
            <a:r>
              <a:rPr lang="en-US" b="0" i="0" u="none" strike="noStrike" err="1">
                <a:solidFill>
                  <a:srgbClr val="464FEB"/>
                </a:solidFill>
                <a:effectLst/>
                <a:latin typeface="Segoe UI" panose="020B0502040204020203" pitchFamily="34" charset="0"/>
                <a:hlinkClick r:id="rId3"/>
              </a:rPr>
              <a:t>Cognassist</a:t>
            </a:r>
            <a:endParaRPr lang="en-US" b="0" i="0"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AAC96-4135-0A4D-9E3D-409450EAB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Inclusion-Wash - would be great to go into this in more detail and what this can look like. </a:t>
            </a:r>
            <a:endParaRPr/>
          </a:p>
        </p:txBody>
      </p:sp>
      <p:sp>
        <p:nvSpPr>
          <p:cNvPr id="590" name="Google Shape;5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FC71-EC85-7E56-EBC7-F06C30DE5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2F15F-EF08-7BEB-C55D-249451FC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F2E4-16B0-1003-F29A-6F8DE998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7A8A4-B906-A46E-1108-90F6F6F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F4648-208D-DB5E-C01E-AFACE7B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7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F6BD-C989-EDED-1A34-DDC37451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7C1B9-9016-8EB2-5BA4-8B5A500F7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7DEDB-5FBE-D074-07C3-62AD0919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78B1B-A329-607C-EC3E-5933D77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161F-89E9-ACCE-BE46-F9D4B964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9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F3AC8C-4021-9EBD-9EAF-05F2041C6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14174-4C62-390E-275D-DE0D27C91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C87D1-06A2-2F4B-075A-67C2A0F3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4E3FB-91EA-A3F8-3D88-EFC01CB5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7F1B1-46F2-67FC-068E-E8E22743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9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8541F2-528E-838D-29B7-15F4E58C4EF5}"/>
              </a:ext>
            </a:extLst>
          </p:cNvPr>
          <p:cNvSpPr/>
          <p:nvPr userDrawn="1"/>
        </p:nvSpPr>
        <p:spPr>
          <a:xfrm>
            <a:off x="298824" y="304800"/>
            <a:ext cx="11594353" cy="6248400"/>
          </a:xfrm>
          <a:prstGeom prst="roundRect">
            <a:avLst>
              <a:gd name="adj" fmla="val 6337"/>
            </a:avLst>
          </a:prstGeom>
          <a:solidFill>
            <a:srgbClr val="5D3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EF9EC6-E323-602D-7BF1-A9C328EC9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604" y="866763"/>
            <a:ext cx="3808409" cy="71552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21783B-F74F-6089-81B8-926CF7BFA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9477" y="2866108"/>
            <a:ext cx="5156524" cy="1147235"/>
          </a:xfr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1431EA8-CA5D-0AAA-784A-F778645BC4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475" y="4027042"/>
            <a:ext cx="5156524" cy="1147233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383729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ADCDF92-609F-512D-4AD4-2F4C029B2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021" y="5548045"/>
            <a:ext cx="835631" cy="83563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010065-DD17-2D33-914A-A5E3A28A4709}"/>
              </a:ext>
            </a:extLst>
          </p:cNvPr>
          <p:cNvSpPr/>
          <p:nvPr userDrawn="1"/>
        </p:nvSpPr>
        <p:spPr>
          <a:xfrm>
            <a:off x="298824" y="304800"/>
            <a:ext cx="11594353" cy="6248400"/>
          </a:xfrm>
          <a:prstGeom prst="roundRect">
            <a:avLst>
              <a:gd name="adj" fmla="val 6337"/>
            </a:avLst>
          </a:prstGeom>
          <a:noFill/>
          <a:ln>
            <a:solidFill>
              <a:srgbClr val="5D3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2A40EA-AEC4-5951-532A-BB35302A0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659" y="1286943"/>
            <a:ext cx="11176000" cy="5994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66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venir Heavy"/>
                <a:cs typeface="Avenir Heavy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Click to edit sub-title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EB29D7-E1FC-1E98-6B04-231CFB1FD9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659" y="2007946"/>
            <a:ext cx="11176000" cy="3216261"/>
          </a:xfrm>
          <a:prstGeom prst="rect">
            <a:avLst/>
          </a:prstGeom>
        </p:spPr>
        <p:txBody>
          <a:bodyPr vert="horz"/>
          <a:lstStyle>
            <a:lvl1pPr marL="380990" indent="-380990">
              <a:buClr>
                <a:srgbClr val="5D36FF"/>
              </a:buClr>
              <a:buSzPct val="70000"/>
              <a:buFont typeface="Courier New"/>
              <a:buChar char="o"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buClr>
                <a:srgbClr val="5D36FF"/>
              </a:buClr>
              <a:buSzPct val="70000"/>
              <a:defRPr sz="1733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>
                <a:latin typeface="Avenir Book"/>
                <a:cs typeface="Avenir Book"/>
              </a:rPr>
              <a:t>Sub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0A4F456-E4F4-9266-BE21-4FEA7BB86B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659" y="565940"/>
            <a:ext cx="11176000" cy="59942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3200" b="0" i="0" baseline="0">
                <a:solidFill>
                  <a:srgbClr val="5D36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venir Heavy"/>
                <a:cs typeface="Avenir Heavy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643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8021" y="5548045"/>
            <a:ext cx="835631" cy="835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3"/>
          <p:cNvSpPr/>
          <p:nvPr/>
        </p:nvSpPr>
        <p:spPr>
          <a:xfrm>
            <a:off x="298824" y="304800"/>
            <a:ext cx="11594353" cy="6248400"/>
          </a:xfrm>
          <a:prstGeom prst="roundRect">
            <a:avLst>
              <a:gd name="adj" fmla="val 6337"/>
            </a:avLst>
          </a:prstGeom>
          <a:noFill/>
          <a:ln w="9525" cap="flat" cmpd="sng">
            <a:solidFill>
              <a:srgbClr val="5D3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1"/>
          </p:nvPr>
        </p:nvSpPr>
        <p:spPr>
          <a:xfrm>
            <a:off x="503659" y="1286943"/>
            <a:ext cx="11176000" cy="59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667"/>
              <a:buNone/>
              <a:defRPr sz="2667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2"/>
          </p:nvPr>
        </p:nvSpPr>
        <p:spPr>
          <a:xfrm>
            <a:off x="503659" y="2007946"/>
            <a:ext cx="11176000" cy="32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1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307"/>
              <a:buFont typeface="Courier New"/>
              <a:buChar char="o"/>
              <a:defRPr sz="1867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56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36FF"/>
              </a:buClr>
              <a:buSzPts val="1213"/>
              <a:buChar char="•"/>
              <a:defRPr sz="1733" b="0" i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3"/>
          </p:nvPr>
        </p:nvSpPr>
        <p:spPr>
          <a:xfrm>
            <a:off x="503659" y="565940"/>
            <a:ext cx="11176000" cy="59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3200"/>
              <a:buNone/>
              <a:defRPr sz="3200" b="0" i="0">
                <a:solidFill>
                  <a:srgbClr val="5D36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05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Default portal slide – click to edit Heading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56FE96FE-9884-044C-87AF-441DF11C2FC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DBBABEE0-CFE0-9F44-9C88-78CF666C2F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0756" y="873125"/>
            <a:ext cx="9850489" cy="5111750"/>
          </a:xfrm>
          <a:noFill/>
        </p:spPr>
        <p:txBody>
          <a:bodyPr tIns="0" anchor="ctr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F3EB805-4973-BE4A-8AC6-79C8E5B4873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933DF0A-4C16-E441-81DA-DA17748DEA6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3811624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29F59-4FEE-FD40-90F8-6EFB716AD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E903169-9558-904D-AC39-92F7EB028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251245-A858-D643-B5D1-EFB948EE9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051854F-4518-D849-BADB-248A166F5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6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stone">
    <p:bg>
      <p:bgPr>
        <a:solidFill>
          <a:srgbClr val="E8E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Digital portal slide – click to edit Heading (not to be printed)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mint">
    <p:bg>
      <p:bgPr>
        <a:solidFill>
          <a:srgbClr val="CD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Digital portal slide – click to edit Heading (not to be printed)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light yellow">
    <p:bg>
      <p:bgPr>
        <a:solidFill>
          <a:srgbClr val="FFF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Digital portal slide – click to edit Heading (not to be printed)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6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1C60-7A15-D9C7-72D9-C9506E3A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4D53-5ED8-16CB-8D62-F2D6A9E8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1A3B-EC51-B9B7-9407-878D352B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E5A5F-0A89-2B1B-AF30-E052078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169A-C857-5180-8AEC-98C78B51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2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2C219E19-F370-1940-A5D2-7452815B2F7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F3EB805-4973-BE4A-8AC6-79C8E5B4873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933DF0A-4C16-E441-81DA-DA17748DEA6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9F356A-B84E-9A49-864D-0C32D62BB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– Ligh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95131EAC-915D-8B44-A297-55D2BA87C6F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7EDD5B3-72AF-6540-9897-C26B5928FB2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2CB394AB-2144-EB48-936F-524E20C30022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C85C4FD-C254-CD41-B934-EB24E2C21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7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–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C8B69DB5-9865-5049-83DA-99CFFC87CB6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DBBABEE0-CFE0-9F44-9C88-78CF666C2F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0757" y="873125"/>
            <a:ext cx="9850488" cy="5111750"/>
          </a:xfrm>
          <a:noFill/>
        </p:spPr>
        <p:txBody>
          <a:bodyPr tIns="0" anchor="ctr"/>
          <a:lstStyle>
            <a:lvl1pPr algn="ctr">
              <a:defRPr i="1">
                <a:solidFill>
                  <a:srgbClr val="51515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F3EB805-4973-BE4A-8AC6-79C8E5B4873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933DF0A-4C16-E441-81DA-DA17748DEA6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3811624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3E0D6F-90DF-384D-BB29-2D27F6E79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4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8596D7D-4508-CF4D-9E7F-663B61B2A8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85F55C-E05A-EF41-A36A-2D74ABBF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7378" y="1305125"/>
            <a:ext cx="8717244" cy="4247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DCCEE9-51BB-114F-BA2E-6A56DB2A3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 Slide – Ligh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34409FA-7D88-6046-9DE9-296B658F029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5F0768-EE89-484C-988D-8F1F56BA0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7378" y="1305125"/>
            <a:ext cx="8717244" cy="4247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AEBB773-D18A-524F-A16A-4F594DF2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8265" y="5617602"/>
            <a:ext cx="431999" cy="36512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DB86267A-F013-6742-8E08-7029E901F223}" type="slidenum">
              <a:rPr lang="en-US" smtClean="0"/>
              <a:pPr/>
              <a:t>‹#›</a:t>
            </a:fld>
            <a:endParaRPr lang="en-US" sz="6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C9B2E72-916F-F54D-8F21-757D2BDD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5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096010"/>
            <a:ext cx="11090275" cy="48888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324000" indent="-162000">
              <a:defRPr sz="2000"/>
            </a:lvl3pPr>
            <a:lvl4pPr marL="486000" indent="-162000">
              <a:defRPr sz="2000"/>
            </a:lvl4pPr>
            <a:lvl5pPr marL="648000" indent="-162000"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224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916115"/>
            <a:ext cx="11090275" cy="406876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324000" indent="-162000">
              <a:defRPr sz="2000"/>
            </a:lvl3pPr>
            <a:lvl4pPr marL="486000" indent="-162000">
              <a:defRPr sz="2000"/>
            </a:lvl4pPr>
            <a:lvl5pPr marL="648000" indent="-162000"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9B3B2-0149-3641-835E-F8F7B9AE8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4" y="1089025"/>
            <a:ext cx="11090275" cy="611188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24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1207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9B3B2-0149-3641-835E-F8F7B9AE8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4" y="1089025"/>
            <a:ext cx="11090275" cy="611188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63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1207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368138"/>
            <a:ext cx="11090275" cy="492446"/>
          </a:xfrm>
        </p:spPr>
        <p:txBody>
          <a:bodyPr anchor="ctr" anchorCtr="0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096010"/>
            <a:ext cx="11090275" cy="4888865"/>
          </a:xfrm>
        </p:spPr>
        <p:txBody>
          <a:bodyPr/>
          <a:lstStyle>
            <a:lvl1pPr marL="162000" indent="-162000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324000" indent="-162000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/>
            </a:lvl2pPr>
            <a:lvl3pPr marL="486000" indent="-162000">
              <a:lnSpc>
                <a:spcPct val="100000"/>
              </a:lnSpc>
              <a:spcBef>
                <a:spcPts val="900"/>
              </a:spcBef>
              <a:defRPr sz="2000"/>
            </a:lvl3pPr>
            <a:lvl4pPr marL="648000" indent="-162000">
              <a:lnSpc>
                <a:spcPct val="100000"/>
              </a:lnSpc>
              <a:spcBef>
                <a:spcPts val="900"/>
              </a:spcBef>
              <a:defRPr sz="2000"/>
            </a:lvl4pPr>
            <a:lvl5pPr marL="810000" indent="-162000">
              <a:lnSpc>
                <a:spcPct val="100000"/>
              </a:lnSpc>
              <a:spcBef>
                <a:spcPts val="900"/>
              </a:spcBef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857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9312" y="1106123"/>
            <a:ext cx="5428739" cy="48787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62000" indent="-16200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324000" indent="-162000">
              <a:lnSpc>
                <a:spcPct val="100000"/>
              </a:lnSpc>
              <a:spcBef>
                <a:spcPts val="900"/>
              </a:spcBef>
              <a:defRPr sz="2000"/>
            </a:lvl3pPr>
            <a:lvl4pPr marL="486000" indent="-162000">
              <a:lnSpc>
                <a:spcPct val="100000"/>
              </a:lnSpc>
              <a:spcBef>
                <a:spcPts val="900"/>
              </a:spcBef>
              <a:defRPr sz="2000"/>
            </a:lvl4pPr>
            <a:lvl5pPr marL="648000" indent="-162000">
              <a:lnSpc>
                <a:spcPct val="100000"/>
              </a:lnSpc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3952" y="1106123"/>
            <a:ext cx="5428739" cy="4877116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850B05-0489-9446-862F-D37AE36E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2567-4823-7BA8-77E8-A67D1390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62A77-0DE5-238F-96E9-86493A037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4858-53EA-1577-0AF2-C552F969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0039-D15B-7D23-A1B0-27F0056D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B96D-76D1-6FC1-865C-0C1C5B67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9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4" y="1089026"/>
            <a:ext cx="5437187" cy="4895849"/>
          </a:xfrm>
        </p:spPr>
        <p:txBody>
          <a:bodyPr/>
          <a:lstStyle>
            <a:lvl1pPr>
              <a:defRPr sz="2000"/>
            </a:lvl1pPr>
            <a:lvl2pPr marL="162000" indent="-162000"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324000" indent="-162000">
              <a:defRPr sz="2000"/>
            </a:lvl3pPr>
            <a:lvl4pPr marL="486000" indent="-162000">
              <a:defRPr sz="2000"/>
            </a:lvl4pPr>
            <a:lvl5pPr marL="648000" indent="-1620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E7400E-4E0B-7F46-A08F-90C3A1A2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93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9312" y="1089026"/>
            <a:ext cx="5428739" cy="489584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62000" indent="-16200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324000" indent="-162000">
              <a:lnSpc>
                <a:spcPct val="100000"/>
              </a:lnSpc>
              <a:spcBef>
                <a:spcPts val="900"/>
              </a:spcBef>
              <a:defRPr sz="2000"/>
            </a:lvl3pPr>
            <a:lvl4pPr marL="486000" indent="-162000">
              <a:lnSpc>
                <a:spcPct val="100000"/>
              </a:lnSpc>
              <a:spcBef>
                <a:spcPts val="900"/>
              </a:spcBef>
              <a:defRPr sz="2000"/>
            </a:lvl4pPr>
            <a:lvl5pPr marL="648000" indent="-162000">
              <a:lnSpc>
                <a:spcPct val="100000"/>
              </a:lnSpc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3952" y="1089029"/>
            <a:ext cx="5428739" cy="233997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03951" y="3658266"/>
            <a:ext cx="5426324" cy="232661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E2FEA1-24B6-BB42-AB0D-D0BF1476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06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4567" y="374898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03951" y="374898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54567" y="3266403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3951" y="3266403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59592" y="2820410"/>
            <a:ext cx="5428459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203951" y="2820410"/>
            <a:ext cx="5437188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59592" y="5701870"/>
            <a:ext cx="5428459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203951" y="5701870"/>
            <a:ext cx="5437188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94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50864" y="368301"/>
            <a:ext cx="11090275" cy="5397352"/>
          </a:xfrm>
        </p:spPr>
        <p:txBody>
          <a:bodyPr anchor="ctr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8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6479" y="5795935"/>
            <a:ext cx="5541432" cy="28725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590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682435"/>
            <a:ext cx="5437187" cy="49244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4" y="2289029"/>
            <a:ext cx="5437187" cy="369584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3953" y="1682435"/>
            <a:ext cx="5437184" cy="49244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3953" y="2289029"/>
            <a:ext cx="5437184" cy="369584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3FCC93-B8C6-054E-9956-104370D0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21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F8541D-80A4-6C45-9AEF-A7BD5BA9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64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1DA7BD-7BC5-944E-A5B8-53571360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3E806-1BAA-934E-8E20-7BE91E736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56" y="6431890"/>
            <a:ext cx="172629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8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768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– 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Digital – stone">
    <p:bg>
      <p:bgPr>
        <a:solidFill>
          <a:srgbClr val="E8E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7F12-E033-3275-C905-704007F2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CD9D-5508-D6E3-D33A-D9C35F685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B8E5-6E76-5B9E-79C5-13605DEC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B77E5-5E92-A2BE-275C-F236E99D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592E-3F7B-404F-7455-67766575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2BF0B-D3DC-27B0-003C-639163F5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73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Digital – mint">
    <p:bg>
      <p:bgPr>
        <a:solidFill>
          <a:srgbClr val="CD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0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Digital – light yellow">
    <p:bg>
      <p:bgPr>
        <a:solidFill>
          <a:srgbClr val="FFF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5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Default portal slide – click to edit Heading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0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56FE96FE-9884-044C-87AF-441DF11C2FC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DBBABEE0-CFE0-9F44-9C88-78CF666C2F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0756" y="873125"/>
            <a:ext cx="9850489" cy="5111750"/>
          </a:xfrm>
          <a:noFill/>
        </p:spPr>
        <p:txBody>
          <a:bodyPr tIns="0" anchor="ctr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F3EB805-4973-BE4A-8AC6-79C8E5B4873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933DF0A-4C16-E441-81DA-DA17748DEA6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3811624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29F59-4FEE-FD40-90F8-6EFB716AD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E903169-9558-904D-AC39-92F7EB028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251245-A858-D643-B5D1-EFB948EE9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051854F-4518-D849-BADB-248A166F5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stone">
    <p:bg>
      <p:bgPr>
        <a:solidFill>
          <a:srgbClr val="E8E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Digital portal slide – click to edit Heading (not to be printed)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2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mint">
    <p:bg>
      <p:bgPr>
        <a:solidFill>
          <a:srgbClr val="CD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Digital portal slide – click to edit Heading (not to be printed)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0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light yellow">
    <p:bg>
      <p:bgPr>
        <a:solidFill>
          <a:srgbClr val="FFF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AF5145D-59A2-444E-AEBD-1FDDE7A980C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2EF9B09-7152-D24E-8038-89E3698AD52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Digital portal slide – click to edit Heading (not to be printed)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506EDEE-415D-0E44-9FAE-80B80D24188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5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A0D59C-F619-6F45-B5EC-6102378DD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757" y="3867931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345832-BD86-5D41-B83A-319EC2993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757" y="4151573"/>
            <a:ext cx="3716337" cy="283642"/>
          </a:xfrm>
        </p:spPr>
        <p:txBody>
          <a:bodyPr/>
          <a:lstStyle>
            <a:lvl1pPr>
              <a:defRPr sz="900">
                <a:latin typeface="Expert Sans Regular" panose="020B0503030103020204" pitchFamily="34" charset="0"/>
              </a:defRPr>
            </a:lvl1pPr>
          </a:lstStyle>
          <a:p>
            <a:pPr lvl="0"/>
            <a:r>
              <a:rPr lang="en-GB" dirty="0"/>
              <a:t>Version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04104-708B-554D-BD61-8D3664C2D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5E1E7B-0892-2E44-988B-1525C13AE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2C219E19-F370-1940-A5D2-7452815B2F7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F3EB805-4973-BE4A-8AC6-79C8E5B4873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933DF0A-4C16-E441-81DA-DA17748DEA6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9F356A-B84E-9A49-864D-0C32D62BB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3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– Ligh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95131EAC-915D-8B44-A297-55D2BA87C6F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7EDD5B3-72AF-6540-9897-C26B5928FB2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2CB394AB-2144-EB48-936F-524E20C30022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8698488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C85C4FD-C254-CD41-B934-EB24E2C21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1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–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C8B69DB5-9865-5049-83DA-99CFFC87CB6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DBBABEE0-CFE0-9F44-9C88-78CF666C2F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0757" y="873125"/>
            <a:ext cx="9850488" cy="5111750"/>
          </a:xfrm>
          <a:noFill/>
        </p:spPr>
        <p:txBody>
          <a:bodyPr tIns="0" anchor="ctr"/>
          <a:lstStyle>
            <a:lvl1pPr algn="ctr">
              <a:defRPr i="1">
                <a:solidFill>
                  <a:srgbClr val="51515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F3EB805-4973-BE4A-8AC6-79C8E5B4873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6" y="1490353"/>
            <a:ext cx="8698488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6933DF0A-4C16-E441-81DA-DA17748DEA6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46756" y="3113061"/>
            <a:ext cx="3811624" cy="410369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 b="0" i="0">
                <a:solidFill>
                  <a:schemeClr val="tx1"/>
                </a:solidFill>
                <a:latin typeface="Expert Sans Regular" panose="020B0503030103020204" pitchFamily="34" charset="0"/>
              </a:defRPr>
            </a:lvl1pPr>
          </a:lstStyle>
          <a:p>
            <a:r>
              <a:rPr lang="en-US" dirty="0"/>
              <a:t>Sub-heading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3E0D6F-90DF-384D-BB29-2D27F6E79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0E0F-BA89-D889-444F-B35FFE80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C1F72-9056-6FB3-3044-EE5D9DB2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7AFD7-374E-9E51-C8A7-5EC0D7F91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62D9B-5667-6334-CBD3-7E47576CD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B0A92-2C7C-F504-97D8-64A5A011B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CB92E-B268-0B4E-1421-176A02D8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0E9FC-F594-A33E-71C3-F3F3242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876EA-2AAF-C1CC-167B-EEBBCE56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7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8596D7D-4508-CF4D-9E7F-663B61B2A8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85F55C-E05A-EF41-A36A-2D74ABBF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7378" y="1305125"/>
            <a:ext cx="8717244" cy="4247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DCCEE9-51BB-114F-BA2E-6A56DB2A3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6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 Slide – Ligh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34409FA-7D88-6046-9DE9-296B658F029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5F0768-EE89-484C-988D-8F1F56BA0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7378" y="1305125"/>
            <a:ext cx="8717244" cy="4247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AEBB773-D18A-524F-A16A-4F594DF2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8265" y="5617602"/>
            <a:ext cx="431999" cy="36512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DB86267A-F013-6742-8E08-7029E901F223}" type="slidenum">
              <a:rPr lang="en-US" smtClean="0"/>
              <a:pPr/>
              <a:t>‹#›</a:t>
            </a:fld>
            <a:endParaRPr lang="en-US" sz="6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C9B2E72-916F-F54D-8F21-757D2BDD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3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096010"/>
            <a:ext cx="11090275" cy="48888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324000" indent="-162000">
              <a:defRPr sz="2000"/>
            </a:lvl3pPr>
            <a:lvl4pPr marL="486000" indent="-162000">
              <a:defRPr sz="2000"/>
            </a:lvl4pPr>
            <a:lvl5pPr marL="648000" indent="-162000"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188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916115"/>
            <a:ext cx="11090275" cy="406876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324000" indent="-162000">
              <a:defRPr sz="2000"/>
            </a:lvl3pPr>
            <a:lvl4pPr marL="486000" indent="-162000">
              <a:defRPr sz="2000"/>
            </a:lvl4pPr>
            <a:lvl5pPr marL="648000" indent="-162000"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9B3B2-0149-3641-835E-F8F7B9AE8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4" y="1089025"/>
            <a:ext cx="11090275" cy="611188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12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1207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9B3B2-0149-3641-835E-F8F7B9AE8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4" y="1089025"/>
            <a:ext cx="11090275" cy="611188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08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1207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368138"/>
            <a:ext cx="11090275" cy="492446"/>
          </a:xfrm>
        </p:spPr>
        <p:txBody>
          <a:bodyPr anchor="ctr" anchorCtr="0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096010"/>
            <a:ext cx="11090275" cy="4888865"/>
          </a:xfrm>
        </p:spPr>
        <p:txBody>
          <a:bodyPr/>
          <a:lstStyle>
            <a:lvl1pPr marL="162000" indent="-162000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324000" indent="-162000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/>
            </a:lvl2pPr>
            <a:lvl3pPr marL="486000" indent="-162000">
              <a:lnSpc>
                <a:spcPct val="100000"/>
              </a:lnSpc>
              <a:spcBef>
                <a:spcPts val="900"/>
              </a:spcBef>
              <a:defRPr sz="2000"/>
            </a:lvl3pPr>
            <a:lvl4pPr marL="648000" indent="-162000">
              <a:lnSpc>
                <a:spcPct val="100000"/>
              </a:lnSpc>
              <a:spcBef>
                <a:spcPts val="900"/>
              </a:spcBef>
              <a:defRPr sz="2000"/>
            </a:lvl4pPr>
            <a:lvl5pPr marL="810000" indent="-162000">
              <a:lnSpc>
                <a:spcPct val="100000"/>
              </a:lnSpc>
              <a:spcBef>
                <a:spcPts val="900"/>
              </a:spcBef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391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9312" y="1106123"/>
            <a:ext cx="5428739" cy="48787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62000" indent="-16200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324000" indent="-162000">
              <a:lnSpc>
                <a:spcPct val="100000"/>
              </a:lnSpc>
              <a:spcBef>
                <a:spcPts val="900"/>
              </a:spcBef>
              <a:defRPr sz="2000"/>
            </a:lvl3pPr>
            <a:lvl4pPr marL="486000" indent="-162000">
              <a:lnSpc>
                <a:spcPct val="100000"/>
              </a:lnSpc>
              <a:spcBef>
                <a:spcPts val="900"/>
              </a:spcBef>
              <a:defRPr sz="2000"/>
            </a:lvl4pPr>
            <a:lvl5pPr marL="648000" indent="-162000">
              <a:lnSpc>
                <a:spcPct val="100000"/>
              </a:lnSpc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3952" y="1106123"/>
            <a:ext cx="5428739" cy="4877116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850B05-0489-9446-862F-D37AE36E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82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4" y="1089026"/>
            <a:ext cx="5437187" cy="4895849"/>
          </a:xfrm>
        </p:spPr>
        <p:txBody>
          <a:bodyPr/>
          <a:lstStyle>
            <a:lvl1pPr>
              <a:defRPr sz="2000"/>
            </a:lvl1pPr>
            <a:lvl2pPr marL="162000" indent="-162000"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324000" indent="-162000">
              <a:defRPr sz="2000"/>
            </a:lvl3pPr>
            <a:lvl4pPr marL="486000" indent="-162000">
              <a:defRPr sz="2000"/>
            </a:lvl4pPr>
            <a:lvl5pPr marL="648000" indent="-1620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E7400E-4E0B-7F46-A08F-90C3A1A2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8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9312" y="1089026"/>
            <a:ext cx="5428739" cy="489584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62000" indent="-16200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324000" indent="-162000">
              <a:lnSpc>
                <a:spcPct val="100000"/>
              </a:lnSpc>
              <a:spcBef>
                <a:spcPts val="900"/>
              </a:spcBef>
              <a:defRPr sz="2000"/>
            </a:lvl3pPr>
            <a:lvl4pPr marL="486000" indent="-162000">
              <a:lnSpc>
                <a:spcPct val="100000"/>
              </a:lnSpc>
              <a:spcBef>
                <a:spcPts val="900"/>
              </a:spcBef>
              <a:defRPr sz="2000"/>
            </a:lvl4pPr>
            <a:lvl5pPr marL="648000" indent="-162000">
              <a:lnSpc>
                <a:spcPct val="100000"/>
              </a:lnSpc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3952" y="1089029"/>
            <a:ext cx="5428739" cy="233997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03951" y="3658266"/>
            <a:ext cx="5426324" cy="232661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E2FEA1-24B6-BB42-AB0D-D0BF1476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4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4567" y="374898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03951" y="374898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54567" y="3266403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3951" y="3266403"/>
            <a:ext cx="5433484" cy="242108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59592" y="2820410"/>
            <a:ext cx="5428459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203951" y="2820410"/>
            <a:ext cx="5437188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59592" y="5701870"/>
            <a:ext cx="5428459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203951" y="5701870"/>
            <a:ext cx="5437188" cy="28725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46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DC02-DFEC-1B14-0DD2-9FC1218C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FEF76-E47B-47F4-F2FB-BDC5C1E5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287CF-244C-9B24-944E-D58B33C5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A0845-AED8-3B89-3439-D15EE597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62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50864" y="368301"/>
            <a:ext cx="11090275" cy="5397352"/>
          </a:xfrm>
        </p:spPr>
        <p:txBody>
          <a:bodyPr anchor="ctr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8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6479" y="5795935"/>
            <a:ext cx="5541432" cy="28725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950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682435"/>
            <a:ext cx="5437187" cy="49244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4" y="2289029"/>
            <a:ext cx="5437187" cy="369584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3953" y="1682435"/>
            <a:ext cx="5437184" cy="49244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3953" y="2289029"/>
            <a:ext cx="5437184" cy="369584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3FCC93-B8C6-054E-9956-104370D0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78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F8541D-80A4-6C45-9AEF-A7BD5BA9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1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1DA7BD-7BC5-944E-A5B8-53571360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145"/>
            <a:ext cx="11090276" cy="492443"/>
          </a:xfrm>
        </p:spPr>
        <p:txBody>
          <a:bodyPr anchor="ctr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3E806-1BAA-934E-8E20-7BE91E736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56" y="6431890"/>
            <a:ext cx="1726299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8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04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– 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2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Digital – stone">
    <p:bg>
      <p:bgPr>
        <a:solidFill>
          <a:srgbClr val="E8E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1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Digital – mint">
    <p:bg>
      <p:bgPr>
        <a:solidFill>
          <a:srgbClr val="CD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2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Digital – light yellow">
    <p:bg>
      <p:bgPr>
        <a:solidFill>
          <a:srgbClr val="FFF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AC6D39F-9D4F-4141-8ABC-F61B9BCD57C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873126 h 6858000"/>
              <a:gd name="connsiteX1" fmla="*/ 874800 w 9144000"/>
              <a:gd name="connsiteY1" fmla="*/ 873126 h 6858000"/>
              <a:gd name="connsiteX2" fmla="*/ 874800 w 9144000"/>
              <a:gd name="connsiteY2" fmla="*/ 5984875 h 6858000"/>
              <a:gd name="connsiteX3" fmla="*/ 8269200 w 9144000"/>
              <a:gd name="connsiteY3" fmla="*/ 5984875 h 6858000"/>
              <a:gd name="connsiteX4" fmla="*/ 8269200 w 9144000"/>
              <a:gd name="connsiteY4" fmla="*/ 873126 h 6858000"/>
              <a:gd name="connsiteX5" fmla="*/ 9144000 w 9144000"/>
              <a:gd name="connsiteY5" fmla="*/ 873126 h 6858000"/>
              <a:gd name="connsiteX6" fmla="*/ 9144000 w 9144000"/>
              <a:gd name="connsiteY6" fmla="*/ 5984875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  <a:gd name="connsiteX9" fmla="*/ 0 w 9144000"/>
              <a:gd name="connsiteY9" fmla="*/ 5984875 h 6858000"/>
              <a:gd name="connsiteX10" fmla="*/ 0 w 9144000"/>
              <a:gd name="connsiteY10" fmla="*/ 5984875 h 6858000"/>
              <a:gd name="connsiteX11" fmla="*/ 0 w 9144000"/>
              <a:gd name="connsiteY11" fmla="*/ 0 h 6858000"/>
              <a:gd name="connsiteX12" fmla="*/ 9144000 w 9144000"/>
              <a:gd name="connsiteY12" fmla="*/ 0 h 6858000"/>
              <a:gd name="connsiteX13" fmla="*/ 9144000 w 9144000"/>
              <a:gd name="connsiteY13" fmla="*/ 873125 h 6858000"/>
              <a:gd name="connsiteX14" fmla="*/ 0 w 9144000"/>
              <a:gd name="connsiteY14" fmla="*/ 8731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873126"/>
                </a:moveTo>
                <a:lnTo>
                  <a:pt x="874800" y="873126"/>
                </a:lnTo>
                <a:lnTo>
                  <a:pt x="874800" y="5984875"/>
                </a:lnTo>
                <a:lnTo>
                  <a:pt x="8269200" y="5984875"/>
                </a:lnTo>
                <a:lnTo>
                  <a:pt x="8269200" y="873126"/>
                </a:lnTo>
                <a:lnTo>
                  <a:pt x="9144000" y="873126"/>
                </a:lnTo>
                <a:lnTo>
                  <a:pt x="9144000" y="5984875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984875"/>
                </a:lnTo>
                <a:lnTo>
                  <a:pt x="0" y="598487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7312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B075697-619E-A646-93F6-5FBBF2CAB85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757" y="1986918"/>
            <a:ext cx="8707865" cy="1557644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Expert Sans Extra Bold" panose="020B0A03030103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395E6-BD58-DE4D-B1D8-44E3705E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757" y="4856358"/>
            <a:ext cx="3084700" cy="392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382AFC2-469F-C54B-BBB1-CCF18D5BE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1799" y="185688"/>
            <a:ext cx="7128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E5298-4C8E-0D68-3E5E-D3FB37FF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1894A-8294-1B90-BB45-6E3D1B12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9C80-36B1-B268-A1E2-45728F9E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0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6621-5E48-C992-464A-49AB1114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1DFB-03CF-31A4-D07E-117D7C5F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94A67-01FB-8980-9407-1E6AFABBF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8A1D-A830-BF90-B165-DD43914A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3CF91-F061-4687-C57C-87CD0795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4BD7-B77C-E4C8-D722-FAA4651B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03E9-8A85-4632-C85A-D6AED6EE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C47B9-E23B-912D-FA3A-F5E4174F8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B18F3-7CE5-0C10-9279-E8229A17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500B-C22E-7E34-E576-A881BD89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F8EFB-66DE-1C79-0991-6E572C20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E7FCA-EFA2-7D98-8DF6-EDF50A6D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4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73768-4187-1AAB-43A3-8033AD64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2D403-EE4E-524C-6A94-DA97CCE99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D3FE-5EA0-1322-ECA6-0D94A1AC8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7911-5CE1-4E74-9CD8-EA9ABF94C0A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30DB-BA16-BF09-C787-B00B8B7D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69F0C-CAB0-7645-8CFD-8EA80AA1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8C16-4124-4D6D-A788-1A7FD12B30A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908211616,&quot;Placement&quot;:&quot;Footer&quot;,&quot;Top&quot;:519.343,&quot;Left&quot;:427.396942,&quot;SlideWidth&quot;:960,&quot;SlideHeight&quot;:540}">
            <a:extLst>
              <a:ext uri="{FF2B5EF4-FFF2-40B4-BE49-F238E27FC236}">
                <a16:creationId xmlns:a16="http://schemas.microsoft.com/office/drawing/2014/main" id="{D9A4E85D-7DF7-A134-7A7A-969EE87788F2}"/>
              </a:ext>
            </a:extLst>
          </p:cNvPr>
          <p:cNvSpPr txBox="1"/>
          <p:nvPr userDrawn="1"/>
        </p:nvSpPr>
        <p:spPr>
          <a:xfrm>
            <a:off x="5427941" y="6595656"/>
            <a:ext cx="13361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Restricted - External</a:t>
            </a:r>
          </a:p>
        </p:txBody>
      </p:sp>
    </p:spTree>
    <p:extLst>
      <p:ext uri="{BB962C8B-B14F-4D97-AF65-F5344CB8AC3E}">
        <p14:creationId xmlns:p14="http://schemas.microsoft.com/office/powerpoint/2010/main" val="361310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6" r:id="rId12"/>
    <p:sldLayoutId id="2147483717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68145"/>
            <a:ext cx="110865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4" y="1096010"/>
            <a:ext cx="11086571" cy="4888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537535" y="6225381"/>
            <a:ext cx="1109472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sz="4800">
              <a:latin typeface="Arial" pitchFamily="34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537536" y="6483982"/>
            <a:ext cx="5893765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720CA-43F3-42AB-BE88-E513F0EB50B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|  Working Group February23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251EA-49F2-EF40-9A07-DEE8EA78632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9905956" y="6431890"/>
            <a:ext cx="1726299" cy="219600"/>
          </a:xfrm>
          <a:prstGeom prst="rect">
            <a:avLst/>
          </a:prstGeom>
        </p:spPr>
      </p:pic>
      <p:sp>
        <p:nvSpPr>
          <p:cNvPr id="2" name="MSIPCMContentMarking" descr="{&quot;HashCode&quot;:-1908211616,&quot;Placement&quot;:&quot;Footer&quot;,&quot;Top&quot;:519.343,&quot;Left&quot;:427.396942,&quot;SlideWidth&quot;:960,&quot;SlideHeight&quot;:540}">
            <a:extLst>
              <a:ext uri="{FF2B5EF4-FFF2-40B4-BE49-F238E27FC236}">
                <a16:creationId xmlns:a16="http://schemas.microsoft.com/office/drawing/2014/main" id="{266EC19E-643E-DFF7-37D8-2B33A289B59D}"/>
              </a:ext>
            </a:extLst>
          </p:cNvPr>
          <p:cNvSpPr txBox="1"/>
          <p:nvPr userDrawn="1"/>
        </p:nvSpPr>
        <p:spPr>
          <a:xfrm>
            <a:off x="5427941" y="6595656"/>
            <a:ext cx="13361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Restricted - External</a:t>
            </a:r>
            <a:endParaRPr lang="en-GB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62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324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486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648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563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752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4941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130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550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377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296">
          <p15:clr>
            <a:srgbClr val="A4A3A4"/>
          </p15:clr>
        </p15:guide>
        <p15:guide id="7" pos="2829">
          <p15:clr>
            <a:srgbClr val="A4A3A4"/>
          </p15:clr>
        </p15:guide>
        <p15:guide id="8" pos="2931">
          <p15:clr>
            <a:srgbClr val="A4A3A4"/>
          </p15:clr>
        </p15:guide>
        <p15:guide id="9" pos="5500">
          <p15:clr>
            <a:srgbClr val="A4A3A4"/>
          </p15:clr>
        </p15:guide>
        <p15:guide id="10" pos="26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68145"/>
            <a:ext cx="110865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4" y="1096010"/>
            <a:ext cx="11086571" cy="4888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537535" y="6225381"/>
            <a:ext cx="1109472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sz="4800">
              <a:latin typeface="Arial" pitchFamily="34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537536" y="6483982"/>
            <a:ext cx="5893765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720CA-43F3-42AB-BE88-E513F0EB50B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|  Succeed with Dyslexia Mar23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251EA-49F2-EF40-9A07-DEE8EA78632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9905956" y="6431890"/>
            <a:ext cx="1726299" cy="219600"/>
          </a:xfrm>
          <a:prstGeom prst="rect">
            <a:avLst/>
          </a:prstGeom>
        </p:spPr>
      </p:pic>
      <p:sp>
        <p:nvSpPr>
          <p:cNvPr id="2" name="MSIPCMContentMarking" descr="{&quot;HashCode&quot;:-1908211616,&quot;Placement&quot;:&quot;Footer&quot;,&quot;Top&quot;:519.343,&quot;Left&quot;:427.396942,&quot;SlideWidth&quot;:960,&quot;SlideHeight&quot;:540}">
            <a:extLst>
              <a:ext uri="{FF2B5EF4-FFF2-40B4-BE49-F238E27FC236}">
                <a16:creationId xmlns:a16="http://schemas.microsoft.com/office/drawing/2014/main" id="{B8CBD0BE-C204-BD44-E81D-E96BC1EC6235}"/>
              </a:ext>
            </a:extLst>
          </p:cNvPr>
          <p:cNvSpPr txBox="1"/>
          <p:nvPr userDrawn="1"/>
        </p:nvSpPr>
        <p:spPr>
          <a:xfrm>
            <a:off x="5427941" y="6595656"/>
            <a:ext cx="13361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Restricted - External</a:t>
            </a:r>
            <a:endParaRPr lang="en-GB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62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324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486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648000" indent="-16200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563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752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4941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130" indent="-17462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550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377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296">
          <p15:clr>
            <a:srgbClr val="A4A3A4"/>
          </p15:clr>
        </p15:guide>
        <p15:guide id="7" pos="2829">
          <p15:clr>
            <a:srgbClr val="A4A3A4"/>
          </p15:clr>
        </p15:guide>
        <p15:guide id="8" pos="2931">
          <p15:clr>
            <a:srgbClr val="A4A3A4"/>
          </p15:clr>
        </p15:guide>
        <p15:guide id="9" pos="5500">
          <p15:clr>
            <a:srgbClr val="A4A3A4"/>
          </p15:clr>
        </p15:guide>
        <p15:guide id="10" pos="26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nna@neurobox.co.uk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donna@neurobox.co.uk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FF191-B9D2-C200-EA40-513C6504A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476" y="2419928"/>
            <a:ext cx="10636225" cy="1593416"/>
          </a:xfrm>
        </p:spPr>
        <p:txBody>
          <a:bodyPr>
            <a:normAutofit/>
          </a:bodyPr>
          <a:lstStyle/>
          <a:p>
            <a:pPr algn="ctr"/>
            <a:r>
              <a:rPr lang="en-GB" sz="4267" b="1" dirty="0"/>
              <a:t>What is Neurodiversity and Why it Matters?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2F801-6A5B-053B-B5D5-B14BE7310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475" y="4027042"/>
            <a:ext cx="6165216" cy="1147233"/>
          </a:xfrm>
        </p:spPr>
        <p:txBody>
          <a:bodyPr/>
          <a:lstStyle/>
          <a:p>
            <a:r>
              <a:rPr lang="en-GB" dirty="0"/>
              <a:t>Presented by Donna Stevenson (she/her)</a:t>
            </a: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donna@neurobox.co.uk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61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8C79F-BC92-25C4-FDE3-AB8E93FC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92F1-9724-DA63-34E9-938B9997A8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344070" cy="4374381"/>
          </a:xfrm>
        </p:spPr>
        <p:txBody>
          <a:bodyPr>
            <a:normAutofit/>
          </a:bodyPr>
          <a:lstStyle/>
          <a:p>
            <a:pPr lvl="2">
              <a:buSzPts val="1000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Allow everyone to be their authentic selves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Team members with lived experience of disability offer fresh perspectives...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Maintain an inclusive workforce that reflects the range of your Members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 leaders become more successful at maximising team member talent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Easier to attract and retain team members, more aligned with Gen Y and Gen Z expectations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Increase productivity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Reduce team member turnover</a:t>
            </a: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Legal obligation</a:t>
            </a:r>
          </a:p>
          <a:p>
            <a:pPr marL="0" indent="0">
              <a:lnSpc>
                <a:spcPct val="107000"/>
              </a:lnSpc>
              <a:buNone/>
            </a:pPr>
            <a:endParaRPr lang="en-GB" sz="2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771D6-96B3-12CE-B868-957576B88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Setting the Scene…Why Understanding Neurodiversity Matters?</a:t>
            </a:r>
          </a:p>
        </p:txBody>
      </p:sp>
    </p:spTree>
    <p:extLst>
      <p:ext uri="{BB962C8B-B14F-4D97-AF65-F5344CB8AC3E}">
        <p14:creationId xmlns:p14="http://schemas.microsoft.com/office/powerpoint/2010/main" val="377955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8FEB0-CA5B-0B97-56E2-9A22249D7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A39FE-02CF-167B-87AF-FC82AAD4D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00731-AC2B-EC67-9313-D6C3FA814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002060"/>
                </a:solidFill>
              </a:rPr>
              <a:t>Our Use of Language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9A3F-0A2F-E93E-2D9E-311745BC6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4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44C11-0E4E-B384-CB41-37C9EE241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647ED-AC7B-41D2-544F-3BE89EA3B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398645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Difference not Difficulty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Difference or Condition?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Diagnosed with………. Or Identified as…………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Avoid medical language: Symptoms of…..  Syndrome, Suffering with….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Dyslexic or has dyslexia?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Autism?  No longer using Asperger syndrome nor Autistic Spectrum Disorder (ASD) 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The ‘Disorder’ debate – ADH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, OC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D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Offering ‘help’ to colleagues:  Respect and Understanding…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The Lived experience and authentic voices.  Masking neurodiversity.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n-lt"/>
              </a:rPr>
              <a:t>When in doubt, take your lead from the individual and mirror the language they are most comfortable with as much as appropriate.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ea typeface="+mn-lt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B67A0-1F19-65F2-7C9B-D828B0ED2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Words Matter…</a:t>
            </a:r>
          </a:p>
        </p:txBody>
      </p:sp>
      <p:pic>
        <p:nvPicPr>
          <p:cNvPr id="1032" name="Picture 8" descr="Talk Bubble Png - Square Speech Bubble White is a free transparent  background clipart image uploaded by Aravinthgokul. Download… | Talk bubble,  Text bubble, Bubbles">
            <a:extLst>
              <a:ext uri="{FF2B5EF4-FFF2-40B4-BE49-F238E27FC236}">
                <a16:creationId xmlns:a16="http://schemas.microsoft.com/office/drawing/2014/main" id="{66DD5004-86B6-BF05-F72A-4C37AC1E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73" y="1"/>
            <a:ext cx="2115127" cy="14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8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0C9B1A-FC71-84ED-16AE-CF9C16983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F7E9F-356E-02D0-1C45-42410A309B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Personal Choice</a:t>
            </a: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Can share at any time…</a:t>
            </a: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Do not ask ‘Do you have Dyslexia…’</a:t>
            </a:r>
            <a:endParaRPr lang="en-US" sz="2400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Lots of information available</a:t>
            </a: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Training </a:t>
            </a:r>
            <a:endParaRPr lang="en-US" sz="2400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Culture of Positivity </a:t>
            </a:r>
            <a:endParaRPr lang="en-US" sz="2400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Allies/ Champions</a:t>
            </a:r>
            <a:endParaRPr lang="en-US" sz="2400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  <a:ea typeface="+mn-lt"/>
              </a:rPr>
              <a:t>Address challenges within appraisal</a:t>
            </a:r>
            <a:endParaRPr lang="en-US" sz="2400" dirty="0">
              <a:solidFill>
                <a:srgbClr val="002060"/>
              </a:solidFill>
              <a:ea typeface="+mn-lt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95125-1641-4363-C737-E12104CBA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b="1" dirty="0"/>
              <a:t>Disclosure – Starting the Conversation </a:t>
            </a:r>
          </a:p>
        </p:txBody>
      </p:sp>
      <p:pic>
        <p:nvPicPr>
          <p:cNvPr id="2050" name="Picture 2" descr="Disclosing Your Neurodiversity ...">
            <a:extLst>
              <a:ext uri="{FF2B5EF4-FFF2-40B4-BE49-F238E27FC236}">
                <a16:creationId xmlns:a16="http://schemas.microsoft.com/office/drawing/2014/main" id="{A88B6F58-E972-3CE6-F791-0FD473D0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7" y="22296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6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8920E1-6988-6B79-EF77-8D75AD675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DD823-4E5F-97B0-3C4A-D3197E633B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388631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Conversation – self identification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Checklist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Screening Tool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Diagnostic Assessment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Workplace Needs Assessment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Remember…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Employers are not obliged to provide a Diagnostic Assessment, however there must be a response to an individual raising dyslexia as a concern – what that response is, is dependent on the employer, but it should be in line with the Equality Act (2010)</a:t>
            </a:r>
            <a:endParaRPr lang="en-US" sz="2000" dirty="0">
              <a:solidFill>
                <a:srgbClr val="002060"/>
              </a:solidFill>
              <a:ea typeface="+mn-lt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47E9C-916E-2188-865C-9E458D7B6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b="1" dirty="0"/>
              <a:t>Identification</a:t>
            </a:r>
          </a:p>
        </p:txBody>
      </p:sp>
      <p:pic>
        <p:nvPicPr>
          <p:cNvPr id="1026" name="Picture 2" descr="Case identification - Bath and North ...">
            <a:extLst>
              <a:ext uri="{FF2B5EF4-FFF2-40B4-BE49-F238E27FC236}">
                <a16:creationId xmlns:a16="http://schemas.microsoft.com/office/drawing/2014/main" id="{B14C5D60-0063-DDD6-DFE1-4EE94CCD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10" y="215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4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8A76DD-E525-69D8-6AD4-60B94C3D2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F3B70-91EE-6E98-6A68-B95F13CB06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331859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‘I never realised that I changed who I was to fit in at work, I guess it’s called ‘Masking’ and it was exhausting for me not just emotionally, but I actually used to feel physically tired by the end of the day too.  Since my identification and the journey that has followed I am actually the real me at work now, it’s been tough finally getting to this place, but so worth it…’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 Charlee                                                                                                       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29CFD-E2FC-0992-150E-3BC30CDC16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The Lived Experience…</a:t>
            </a:r>
          </a:p>
        </p:txBody>
      </p:sp>
      <p:pic>
        <p:nvPicPr>
          <p:cNvPr id="9218" name="Picture 2" descr="speaking head in silhouette&quot; Emoji - Download for free – Iconduck">
            <a:extLst>
              <a:ext uri="{FF2B5EF4-FFF2-40B4-BE49-F238E27FC236}">
                <a16:creationId xmlns:a16="http://schemas.microsoft.com/office/drawing/2014/main" id="{ED3BDA56-A6C6-435D-8E6D-B79287E8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0"/>
            <a:ext cx="17335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3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6EC473-4064-28BF-96A0-6D9CF539B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D23CF-87F6-8F78-BA74-FFACBB8F50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002060"/>
                </a:solidFill>
              </a:rPr>
              <a:t>Championing Neurodivergent Talent</a:t>
            </a:r>
            <a:endParaRPr lang="en-GB" sz="4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BF4A0-7C93-E150-A185-422EE22F9A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6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8664A7-0B33-9469-34D8-FA08CDA92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07ECD-80F3-F177-F086-41AA4DA8B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459" y="2007946"/>
            <a:ext cx="11176000" cy="4495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1. Listen and work with me – value the lived experience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2. Clear and concise communications and structured ways of working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3. Understand one size will not fit all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4. Time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5. Do your homework… Get educated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6. Keep it real and be pragmatic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7. Regular check-ins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8. Create a ND Playbook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9. Agility in ways of working,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10.Create a sense of Community – Allyship, peer support group, Neurodiversity Network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11. Wellbeing is at our heart – we value psychological safety at work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12. Technology can help!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319C2-FC94-E222-156D-9C6819F78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Top Tips for Embracing Neurodivergent Talent</a:t>
            </a:r>
          </a:p>
        </p:txBody>
      </p:sp>
      <p:pic>
        <p:nvPicPr>
          <p:cNvPr id="12290" name="Picture 2" descr="What is Neurodiversity - Neurodiversity Ireland">
            <a:extLst>
              <a:ext uri="{FF2B5EF4-FFF2-40B4-BE49-F238E27FC236}">
                <a16:creationId xmlns:a16="http://schemas.microsoft.com/office/drawing/2014/main" id="{BF769C45-AC19-D9CC-A1D7-AA618906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86" y="2834755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9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20D54C-82F5-C3E8-0901-2C01F46A9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What’s a Good Fit for Different Ways of Working?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54EC1-FAD4-1E90-E741-A8F0B56BD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3991571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Micro-Changes</a:t>
            </a:r>
          </a:p>
          <a:p>
            <a:r>
              <a:rPr lang="en-GB" dirty="0">
                <a:solidFill>
                  <a:srgbClr val="002060"/>
                </a:solidFill>
              </a:rPr>
              <a:t>Top Tips on Shared Intranet</a:t>
            </a:r>
          </a:p>
          <a:p>
            <a:r>
              <a:rPr lang="en-GB" dirty="0">
                <a:solidFill>
                  <a:srgbClr val="002060"/>
                </a:solidFill>
              </a:rPr>
              <a:t>Environmental Impacts? Noise, Lighting etc</a:t>
            </a:r>
          </a:p>
          <a:p>
            <a:r>
              <a:rPr lang="en-GB" dirty="0">
                <a:solidFill>
                  <a:srgbClr val="002060"/>
                </a:solidFill>
              </a:rPr>
              <a:t>Providing Extra Time?  </a:t>
            </a:r>
          </a:p>
          <a:p>
            <a:r>
              <a:rPr lang="en-GB" dirty="0">
                <a:solidFill>
                  <a:srgbClr val="002060"/>
                </a:solidFill>
              </a:rPr>
              <a:t>Mini-Breaks?</a:t>
            </a:r>
          </a:p>
          <a:p>
            <a:r>
              <a:rPr lang="en-GB" dirty="0">
                <a:solidFill>
                  <a:srgbClr val="002060"/>
                </a:solidFill>
              </a:rPr>
              <a:t>Assistive Technology, including AI (e.g. CoPilot, Chat GPT) </a:t>
            </a:r>
          </a:p>
          <a:p>
            <a:r>
              <a:rPr lang="en-GB" dirty="0">
                <a:solidFill>
                  <a:srgbClr val="002060"/>
                </a:solidFill>
              </a:rPr>
              <a:t>Strategy Coaching: Support with multi-tasking, task overload</a:t>
            </a:r>
          </a:p>
          <a:p>
            <a:r>
              <a:rPr lang="en-GB" dirty="0">
                <a:solidFill>
                  <a:srgbClr val="002060"/>
                </a:solidFill>
              </a:rPr>
              <a:t>Buddy System</a:t>
            </a:r>
          </a:p>
          <a:p>
            <a:r>
              <a:rPr lang="en-GB" dirty="0">
                <a:solidFill>
                  <a:srgbClr val="002060"/>
                </a:solidFill>
              </a:rPr>
              <a:t>What works for me? Lunch and Learn Hack Sessions! (Colleagues’ Lived Experiences)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1858D-9A76-2DC4-CB0F-FB0B85DC7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Developing a Playbook…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1ADDD-F818-01CB-E88C-18883718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834" y="213954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1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145084-60F1-E766-0433-6C65E6C31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39EA7-31D9-C188-6833-B0465DFD4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934" y="2007946"/>
            <a:ext cx="11176000" cy="4284114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Noise levels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Lighting</a:t>
            </a:r>
          </a:p>
          <a:p>
            <a:r>
              <a:rPr lang="en-GB" sz="2000" dirty="0">
                <a:solidFill>
                  <a:srgbClr val="002060"/>
                </a:solidFill>
              </a:rPr>
              <a:t>Colour, finding your way around, directions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Smells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Hot Desking issues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Double screens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Mini Breaks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Noise cancelling headphones/ sensory ear plugs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Seating – position cushion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84242-0575-283E-E300-4F61CD00C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Neuro-Inclusive Environment</a:t>
            </a:r>
          </a:p>
        </p:txBody>
      </p:sp>
      <p:pic>
        <p:nvPicPr>
          <p:cNvPr id="1026" name="Picture 2" descr="The 4 Best Ergonomic Seat Cushions for ...">
            <a:extLst>
              <a:ext uri="{FF2B5EF4-FFF2-40B4-BE49-F238E27FC236}">
                <a16:creationId xmlns:a16="http://schemas.microsoft.com/office/drawing/2014/main" id="{1FEE6871-EC27-10B8-EBF3-AF493973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43" y="27289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rplugs for Individuals with Autism ...">
            <a:extLst>
              <a:ext uri="{FF2B5EF4-FFF2-40B4-BE49-F238E27FC236}">
                <a16:creationId xmlns:a16="http://schemas.microsoft.com/office/drawing/2014/main" id="{34CDB599-8A7A-CA06-3ED9-34021F3C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55" y="7944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al screen dos and don'ts - System ...">
            <a:extLst>
              <a:ext uri="{FF2B5EF4-FFF2-40B4-BE49-F238E27FC236}">
                <a16:creationId xmlns:a16="http://schemas.microsoft.com/office/drawing/2014/main" id="{99F37012-F27E-DD9D-D0A4-5B8CD897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50" y="4794769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0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C8E47-C666-AB1E-1EDE-B6BFE39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CD1CD-D55F-A87A-015E-7412808EDC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002060"/>
                </a:solidFill>
              </a:rPr>
              <a:t>Neurodiversity 101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2513A-19C2-0761-03F1-A4ED49DCF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0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42BB8C-8B01-C49A-E3B8-928E468FF9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1CBE-0890-3A93-07C3-4F678F354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1. Time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2. The ability to record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3. Speech to Text / Text to Speech Software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4. ‘Structure’ and ‘Bitesize chunks’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5. Attitude – work with me!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DAF0B-1071-F3B8-DD9D-2563BCA7E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My Top 5! </a:t>
            </a:r>
          </a:p>
        </p:txBody>
      </p:sp>
      <p:pic>
        <p:nvPicPr>
          <p:cNvPr id="17410" name="Picture 2" descr="Clock clipart Vectors &amp; Illustrations for Free Download | Freepik">
            <a:extLst>
              <a:ext uri="{FF2B5EF4-FFF2-40B4-BE49-F238E27FC236}">
                <a16:creationId xmlns:a16="http://schemas.microsoft.com/office/drawing/2014/main" id="{A24B0095-6477-D4BF-793C-DCCD20A2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3" y="6135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10 best dictaphones | The Independent | The Independent">
            <a:extLst>
              <a:ext uri="{FF2B5EF4-FFF2-40B4-BE49-F238E27FC236}">
                <a16:creationId xmlns:a16="http://schemas.microsoft.com/office/drawing/2014/main" id="{9B424D7B-03EA-BA84-AA50-FF1C2841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34" y="317738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anaging: Getting employees' attention when they're wearing headphones -  The Business Journals">
            <a:extLst>
              <a:ext uri="{FF2B5EF4-FFF2-40B4-BE49-F238E27FC236}">
                <a16:creationId xmlns:a16="http://schemas.microsoft.com/office/drawing/2014/main" id="{E1028089-5281-657D-199B-E2E1823A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8" y="88502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Beginning. Middle. End.” | by Scott Myers | Go Into The Story">
            <a:extLst>
              <a:ext uri="{FF2B5EF4-FFF2-40B4-BE49-F238E27FC236}">
                <a16:creationId xmlns:a16="http://schemas.microsoft.com/office/drawing/2014/main" id="{8430F5EC-E2D5-FF71-602F-3644BB2B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68" y="4397385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5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C7AA10-0535-2D52-AC80-D50EA2C74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1A03D-4C36-DA7D-A633-772AE88FB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B8784-6130-D867-4EFC-7C9C4801D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b="1" dirty="0"/>
              <a:t>Belonging at Work with Neurodiversity</a:t>
            </a:r>
          </a:p>
        </p:txBody>
      </p:sp>
      <p:pic>
        <p:nvPicPr>
          <p:cNvPr id="5" name="Picture 2" descr="Carter explores what it means to be a community of belonging for people  with disabilities - Notables">
            <a:extLst>
              <a:ext uri="{FF2B5EF4-FFF2-40B4-BE49-F238E27FC236}">
                <a16:creationId xmlns:a16="http://schemas.microsoft.com/office/drawing/2014/main" id="{CDAA61C4-8888-4931-E398-0C561AC72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r="-1" b="12276"/>
          <a:stretch/>
        </p:blipFill>
        <p:spPr bwMode="auto">
          <a:xfrm>
            <a:off x="2061175" y="2058815"/>
            <a:ext cx="8211070" cy="40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1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E1921-6E81-4AEA-DA1C-0C7C2BC6C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A6517-6E7D-5E59-BC2C-F8035C5B3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n employee's sense that their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uniqueness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 is accepted and even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treasured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 by their organisation and colleagues.</a:t>
            </a:r>
          </a:p>
          <a:p>
            <a:r>
              <a:rPr lang="en-GB" sz="2800" dirty="0">
                <a:solidFill>
                  <a:srgbClr val="002060"/>
                </a:solidFill>
                <a:latin typeface="+mj-lt"/>
              </a:rPr>
              <a:t>Y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ou feel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comfortable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, to share your opinions, to feel truly cared about and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accepted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, and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not afraid </a:t>
            </a:r>
            <a:r>
              <a:rPr lang="en-GB" sz="2800" b="0" i="0" dirty="0">
                <a:solidFill>
                  <a:srgbClr val="002060"/>
                </a:solidFill>
                <a:effectLst/>
                <a:latin typeface="+mj-lt"/>
              </a:rPr>
              <a:t>to be yourself.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86A71-CBCF-2DE9-95EB-67E80B526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j-lt"/>
              </a:rPr>
              <a:t>What is Belonging? </a:t>
            </a:r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229E4-8833-2B41-6AF5-245F3C44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35" y="4052467"/>
            <a:ext cx="4898299" cy="25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6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4FC0D7-15CC-6B09-0BB4-1D4E67D129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8AE26-1A56-88CC-0677-7B2B58E005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94181-0290-DF90-43F0-9894F5962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+mj-lt"/>
              </a:rPr>
              <a:t>5 Pillars of Belonging</a:t>
            </a:r>
            <a:endParaRPr lang="en-GB" sz="4400" dirty="0"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BA3B7A-EDA1-5CAF-8575-F9508725B4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4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DDCD84-A0DD-F306-857A-D666FD738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ECAFC-DB70-0014-B371-543D73C294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1702904"/>
            <a:ext cx="11176000" cy="3521303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We are listening and you have a voice </a:t>
            </a:r>
          </a:p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You are an important part of our team</a:t>
            </a:r>
          </a:p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We value you and your work</a:t>
            </a:r>
          </a:p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We care</a:t>
            </a:r>
          </a:p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We acknowledge your experiences</a:t>
            </a:r>
          </a:p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We are Inclusive</a:t>
            </a:r>
          </a:p>
          <a:p>
            <a:r>
              <a:rPr lang="en-GB" sz="2400" dirty="0">
                <a:solidFill>
                  <a:srgbClr val="002060"/>
                </a:solidFill>
                <a:latin typeface="+mj-lt"/>
              </a:rPr>
              <a:t>We ‘get it!’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EBE78-779D-6657-C758-BB161674D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j-lt"/>
              </a:rPr>
              <a:t>The Messages Shared by the 5 Pillars of Belonging… </a:t>
            </a:r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ABABE-F449-2ECC-926D-1359BBA91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5" b="-2"/>
          <a:stretch/>
        </p:blipFill>
        <p:spPr>
          <a:xfrm>
            <a:off x="0" y="5224207"/>
            <a:ext cx="3346174" cy="1633792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361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64C32-2CF9-4B5C-625D-22CE7B00A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8408D-4F66-3A6A-D957-8DE1D2136F3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0" i="0" dirty="0">
                <a:solidFill>
                  <a:srgbClr val="002060"/>
                </a:solidFill>
                <a:effectLst/>
                <a:latin typeface="+mj-lt"/>
              </a:rPr>
              <a:t>“Fitting in is about assessing a situation and becoming who you need to be to be accepted. Belonging, on the other hand, doesn't require us to change who we are; it requires us to be who we are.”</a:t>
            </a:r>
          </a:p>
          <a:p>
            <a:pPr marL="0" indent="0">
              <a:buNone/>
            </a:pPr>
            <a:r>
              <a:rPr lang="en-GB" sz="2400" dirty="0" err="1">
                <a:solidFill>
                  <a:srgbClr val="002060"/>
                </a:solidFill>
                <a:latin typeface="+mj-lt"/>
              </a:rPr>
              <a:t>Brene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Brown 2023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6012C-1898-CECC-FEEA-E39997DE5A9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</a:rPr>
              <a:t>Is the Opposite of Belonging Fitting in?! </a:t>
            </a:r>
          </a:p>
        </p:txBody>
      </p:sp>
      <p:pic>
        <p:nvPicPr>
          <p:cNvPr id="5" name="Picture 4" descr="Fitting in is exhausting!">
            <a:extLst>
              <a:ext uri="{FF2B5EF4-FFF2-40B4-BE49-F238E27FC236}">
                <a16:creationId xmlns:a16="http://schemas.microsoft.com/office/drawing/2014/main" id="{187E0526-CE21-A0DA-C9F7-ECCD409F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7427" y="3685748"/>
            <a:ext cx="3781051" cy="276180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75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8"/>
          <p:cNvSpPr txBox="1">
            <a:spLocks noGrp="1"/>
          </p:cNvSpPr>
          <p:nvPr>
            <p:ph type="body" idx="1"/>
          </p:nvPr>
        </p:nvSpPr>
        <p:spPr>
          <a:xfrm>
            <a:off x="503659" y="1286943"/>
            <a:ext cx="11176000" cy="59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67"/>
              <a:buNone/>
            </a:pPr>
            <a:endParaRPr/>
          </a:p>
        </p:txBody>
      </p:sp>
      <p:sp>
        <p:nvSpPr>
          <p:cNvPr id="593" name="Google Shape;593;p28"/>
          <p:cNvSpPr txBox="1">
            <a:spLocks noGrp="1"/>
          </p:cNvSpPr>
          <p:nvPr>
            <p:ph type="body" idx="2"/>
          </p:nvPr>
        </p:nvSpPr>
        <p:spPr>
          <a:xfrm>
            <a:off x="503659" y="2007946"/>
            <a:ext cx="11176000" cy="428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0990" lvl="0" indent="-3809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Reduces stress and anxiety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Encourages self-advocacy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You can’t be what you can’t see…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Avoids ‘Inclusion – Wash’! Makes practice real and honest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Clear pathways through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Psychological Safety and secure environment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Raises awareness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Challenges unconscious bias</a:t>
            </a:r>
            <a:endParaRPr dirty="0"/>
          </a:p>
          <a:p>
            <a:pPr marL="380990" lvl="0" indent="-380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400"/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</a:rPr>
              <a:t>Wisdom and lived experiences which resonate with colleagues</a:t>
            </a:r>
            <a:endParaRPr dirty="0"/>
          </a:p>
          <a:p>
            <a:pPr marL="380990" lvl="0" indent="-2980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36FF"/>
              </a:buClr>
              <a:buSzPts val="1307"/>
              <a:buFont typeface="Courier New"/>
              <a:buNone/>
            </a:pPr>
            <a:endParaRPr dirty="0"/>
          </a:p>
        </p:txBody>
      </p:sp>
      <p:sp>
        <p:nvSpPr>
          <p:cNvPr id="594" name="Google Shape;594;p28"/>
          <p:cNvSpPr txBox="1">
            <a:spLocks noGrp="1"/>
          </p:cNvSpPr>
          <p:nvPr>
            <p:ph type="body" idx="3"/>
          </p:nvPr>
        </p:nvSpPr>
        <p:spPr>
          <a:xfrm>
            <a:off x="503659" y="565940"/>
            <a:ext cx="11176000" cy="59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GB" b="1" dirty="0">
                <a:solidFill>
                  <a:srgbClr val="002060"/>
                </a:solidFill>
              </a:rPr>
              <a:t>The Benefits of Encouraging a Sense of Belonging… </a:t>
            </a:r>
            <a:endParaRPr dirty="0"/>
          </a:p>
        </p:txBody>
      </p:sp>
      <p:pic>
        <p:nvPicPr>
          <p:cNvPr id="2" name="Picture 2" descr="Importance of employee-friendly environment at workplace">
            <a:extLst>
              <a:ext uri="{FF2B5EF4-FFF2-40B4-BE49-F238E27FC236}">
                <a16:creationId xmlns:a16="http://schemas.microsoft.com/office/drawing/2014/main" id="{E9BA4372-CFCE-0947-FCA9-F8134B3B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76" y="22895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EE9CD-9455-E7B7-CE1C-4C0E3DE19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D6D4-6364-ECD1-5364-E66D175521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4090247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Listen to neurodivergent team members and work to individual’s areas of strength as well as challenge</a:t>
            </a:r>
          </a:p>
          <a:p>
            <a:r>
              <a:rPr lang="en-GB" dirty="0">
                <a:solidFill>
                  <a:srgbClr val="002060"/>
                </a:solidFill>
              </a:rPr>
              <a:t>Explore a neurodivergent playbook, what accommodations are possible in the various ways we work, don’t forget to include the different categories of support e.g. Working Practices, Environment etc.</a:t>
            </a:r>
          </a:p>
          <a:p>
            <a:r>
              <a:rPr lang="en-GB" dirty="0">
                <a:solidFill>
                  <a:srgbClr val="002060"/>
                </a:solidFill>
              </a:rPr>
              <a:t>Don’t forget in the UK self-identification is sufficient for adjustments to be offered.</a:t>
            </a:r>
          </a:p>
          <a:p>
            <a:r>
              <a:rPr lang="en-GB" dirty="0">
                <a:solidFill>
                  <a:srgbClr val="002060"/>
                </a:solidFill>
              </a:rPr>
              <a:t>Adjustments are expected to be ‘reasonable’ and there are instances where it may not be possible to provide the support a team member may be expecting, but can we find </a:t>
            </a:r>
            <a:r>
              <a:rPr lang="en-GB">
                <a:solidFill>
                  <a:srgbClr val="002060"/>
                </a:solidFill>
              </a:rPr>
              <a:t>‘work-arounds’?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Culture is vital in getting it right for neurodivergent team members, explore ways we can do that within our teams.</a:t>
            </a:r>
          </a:p>
          <a:p>
            <a:r>
              <a:rPr lang="en-GB" dirty="0">
                <a:solidFill>
                  <a:srgbClr val="002060"/>
                </a:solidFill>
              </a:rPr>
              <a:t>The best approach to working in neuroinclusive ways is to be pragmatic and have lots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of strategies and ideas to work through with a colleague until we find a good fit.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A0CE-DA91-0E77-02C4-6419D1094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72639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BD1A2-9311-B304-150F-A4B68F2CA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477" y="2404095"/>
            <a:ext cx="5156524" cy="1147235"/>
          </a:xfrm>
        </p:spPr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1F0C7-3324-7019-194E-37410ED63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475" y="3275757"/>
            <a:ext cx="5156524" cy="3064084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donna@neurobox.co.uk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9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F6D106-6FDC-04FC-7EBC-450062F3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6" y="0"/>
            <a:ext cx="11249890" cy="72967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Neurodiversity? A Growing Family of Differences…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89FD0-BCE2-DA09-9EE9-34443E92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8CC1B-F2B1-83A5-FE62-03862F438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146" y="1390649"/>
            <a:ext cx="4943042" cy="52964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Dyslexia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ADHD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Autism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Developmental Co-ordination Disorder/ Dyspraxia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Dyscalculia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Obsessive Compulsive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Tourette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Synaesthesia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Dysgraphia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Developmental Language Disorder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1BB0-6F78-7391-077F-9DEFA3AA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37" y="1812059"/>
            <a:ext cx="5581957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1DBC4-3AAD-2906-6D39-C908A70FB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573" y="1165369"/>
            <a:ext cx="11176000" cy="50707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5D36FF"/>
                </a:solidFill>
              </a:rPr>
              <a:t>Around 15% </a:t>
            </a:r>
            <a:r>
              <a:rPr lang="en-GB" sz="2000">
                <a:solidFill>
                  <a:srgbClr val="5D36FF"/>
                </a:solidFill>
              </a:rPr>
              <a:t>of the UK population is Neurodivergent.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5D36FF"/>
                </a:solidFill>
              </a:rPr>
              <a:t>ADHD affects 3-4% of adults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5D36FF"/>
                </a:solidFill>
              </a:rPr>
              <a:t>Dyslexia is the highest incidence disability</a:t>
            </a:r>
            <a:r>
              <a:rPr lang="en-GB" sz="2000">
                <a:solidFill>
                  <a:srgbClr val="5D36FF"/>
                </a:solidFill>
              </a:rPr>
              <a:t>, around 10% of the population has dyslexia.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5D36FF"/>
                </a:solidFill>
              </a:rPr>
              <a:t>Over 700’000 people are on the autism spectrum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5D36FF"/>
                </a:solidFill>
              </a:rPr>
              <a:t>Only 10% </a:t>
            </a:r>
            <a:r>
              <a:rPr lang="en-GB" sz="2000">
                <a:solidFill>
                  <a:srgbClr val="5D36FF"/>
                </a:solidFill>
              </a:rPr>
              <a:t>of HR Professionals state neurodiversity is included in their people management practices     </a:t>
            </a:r>
            <a:r>
              <a:rPr lang="en-GB" sz="1467">
                <a:solidFill>
                  <a:srgbClr val="5D36FF"/>
                </a:solidFill>
              </a:rPr>
              <a:t>Source: Neurodiversity at Work Report, CIPD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5D36FF"/>
                </a:solidFill>
              </a:rPr>
              <a:t>73% of respondents </a:t>
            </a:r>
            <a:r>
              <a:rPr lang="en-GB" sz="2000">
                <a:solidFill>
                  <a:srgbClr val="5D36FF"/>
                </a:solidFill>
              </a:rPr>
              <a:t>hide their dyslexia from employer  </a:t>
            </a:r>
            <a:r>
              <a:rPr lang="en-GB" sz="1467">
                <a:solidFill>
                  <a:srgbClr val="5D36FF"/>
                </a:solidFill>
              </a:rPr>
              <a:t>Source: Connecting the Dots Report, Made By Dyslexia</a:t>
            </a: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D36FF"/>
                </a:solidFill>
              </a:rPr>
              <a:t>Employment tribunals linked to conditions such as autism, ADHD,  dyslexia and dyspraxia up </a:t>
            </a:r>
            <a:r>
              <a:rPr lang="en-GB" sz="2000" b="1">
                <a:solidFill>
                  <a:srgbClr val="5D36FF"/>
                </a:solidFill>
              </a:rPr>
              <a:t>by a third  </a:t>
            </a:r>
            <a:r>
              <a:rPr lang="en-GB" sz="1467">
                <a:solidFill>
                  <a:srgbClr val="5D36FF"/>
                </a:solidFill>
              </a:rPr>
              <a:t>Source: Employment law firm, Fox</a:t>
            </a: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D36FF"/>
                </a:solidFill>
              </a:rPr>
              <a:t>By 2030, 57% of UK workforce will be Gen Y and Gen Z, it is estimated that at least 50% of Gen Z identify as Neurodivergent.</a:t>
            </a:r>
          </a:p>
          <a:p>
            <a:pPr>
              <a:lnSpc>
                <a:spcPct val="150000"/>
              </a:lnSpc>
            </a:pPr>
            <a:endParaRPr lang="en-GB" sz="2000">
              <a:solidFill>
                <a:srgbClr val="5D36FF"/>
              </a:solidFill>
            </a:endParaRPr>
          </a:p>
          <a:p>
            <a:endParaRPr lang="en-GB">
              <a:solidFill>
                <a:srgbClr val="002060"/>
              </a:solidFill>
              <a:latin typeface="Dosis" pitchFamily="2" charset="0"/>
            </a:endParaRPr>
          </a:p>
          <a:p>
            <a:endParaRPr lang="en-US">
              <a:solidFill>
                <a:srgbClr val="002060"/>
              </a:solidFill>
              <a:latin typeface="Dosis" pitchFamily="2" charset="0"/>
            </a:endParaRPr>
          </a:p>
          <a:p>
            <a:endParaRPr lang="en-US">
              <a:solidFill>
                <a:srgbClr val="002060"/>
              </a:solidFill>
              <a:latin typeface="Dosis" pitchFamily="2" charset="0"/>
            </a:endParaRPr>
          </a:p>
          <a:p>
            <a:endParaRPr lang="en-US">
              <a:solidFill>
                <a:srgbClr val="002060"/>
              </a:solidFill>
              <a:latin typeface="Dosis" pitchFamily="2" charset="0"/>
            </a:endParaRP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8F91E-FEAD-5107-9779-C161CA6F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The Statistics…</a:t>
            </a:r>
          </a:p>
        </p:txBody>
      </p:sp>
    </p:spTree>
    <p:extLst>
      <p:ext uri="{BB962C8B-B14F-4D97-AF65-F5344CB8AC3E}">
        <p14:creationId xmlns:p14="http://schemas.microsoft.com/office/powerpoint/2010/main" val="353271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FBEC60-B39A-58E0-066A-0F264FF571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97E14-19D9-28A3-15EC-A16D7912C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1CE5F-F499-2BA7-C0A7-D30010FE0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b="1" dirty="0"/>
              <a:t>Neurodiversity and Intersectionality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7E09383-D439-3B74-D8A9-AA25F997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209" y="1165369"/>
            <a:ext cx="9862457" cy="53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F4213-C20B-F6EC-18D4-09210EE3C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0EE17-7E12-96CE-8AEE-D3A0A2AC5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‘If someone were to ask me the key to getting the best out of me, I would say LISTEN to me, I have lost track of the times over the years I have had managers tell me about who I am rather than ask me, it’s so arrogant and patronising.  Sure there is a dialogue that needs to happen and I’m happy to listen, but please don’t pigeon-hole me before you have gotten to know me just because I am neurodivergent…’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Robert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43FA-1C2E-B023-E0A3-AE155BC91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Lived Experience</a:t>
            </a:r>
          </a:p>
        </p:txBody>
      </p:sp>
      <p:pic>
        <p:nvPicPr>
          <p:cNvPr id="8194" name="Picture 2" descr="speaking head in silhouette&quot; Emoji - Download for free – Iconduck">
            <a:extLst>
              <a:ext uri="{FF2B5EF4-FFF2-40B4-BE49-F238E27FC236}">
                <a16:creationId xmlns:a16="http://schemas.microsoft.com/office/drawing/2014/main" id="{47A0EEA3-41D5-081F-78D6-7F8C514D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8" y="48757"/>
            <a:ext cx="1671782" cy="16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9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756D3-46A2-5AB3-03FD-9B4AD3977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3F601-5F3A-E946-4E24-2CEC8D8C9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4060345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Determination – keep on keeping on!</a:t>
            </a:r>
          </a:p>
          <a:p>
            <a:r>
              <a:rPr lang="en-GB" sz="2800" dirty="0">
                <a:solidFill>
                  <a:srgbClr val="002060"/>
                </a:solidFill>
              </a:rPr>
              <a:t>Truth Teller</a:t>
            </a:r>
          </a:p>
          <a:p>
            <a:r>
              <a:rPr lang="en-GB" sz="2800" dirty="0">
                <a:solidFill>
                  <a:srgbClr val="002060"/>
                </a:solidFill>
              </a:rPr>
              <a:t>Disruptor!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Skilled in Atypical problem solving – unusual connections can be made due to brain patterns</a:t>
            </a:r>
          </a:p>
          <a:p>
            <a:r>
              <a:rPr lang="en-GB" sz="2800" dirty="0">
                <a:solidFill>
                  <a:srgbClr val="002060"/>
                </a:solidFill>
              </a:rPr>
              <a:t>Creative</a:t>
            </a:r>
          </a:p>
          <a:p>
            <a:r>
              <a:rPr lang="en-GB" sz="2800" dirty="0">
                <a:solidFill>
                  <a:srgbClr val="002060"/>
                </a:solidFill>
              </a:rPr>
              <a:t>Good procrastinators – incubating the best solutions</a:t>
            </a:r>
          </a:p>
          <a:p>
            <a:r>
              <a:rPr lang="en-GB" sz="2800" dirty="0">
                <a:solidFill>
                  <a:srgbClr val="002060"/>
                </a:solidFill>
              </a:rPr>
              <a:t>Exceptional in the right niche</a:t>
            </a:r>
          </a:p>
          <a:p>
            <a:r>
              <a:rPr lang="en-GB" sz="2800" dirty="0">
                <a:solidFill>
                  <a:srgbClr val="002060"/>
                </a:solidFill>
              </a:rPr>
              <a:t>Confident, good social skills</a:t>
            </a:r>
          </a:p>
          <a:p>
            <a:r>
              <a:rPr lang="en-GB" sz="2800" dirty="0">
                <a:solidFill>
                  <a:srgbClr val="002060"/>
                </a:solidFill>
              </a:rPr>
              <a:t>Empathic – good with people</a:t>
            </a:r>
          </a:p>
          <a:p>
            <a:r>
              <a:rPr lang="en-GB" sz="2800" dirty="0">
                <a:solidFill>
                  <a:srgbClr val="002060"/>
                </a:solidFill>
              </a:rPr>
              <a:t>Effective use of coping strategies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FE9F5-401E-3B4C-C2C0-B25978B36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Potential Neurodivergent Talents… </a:t>
            </a:r>
          </a:p>
        </p:txBody>
      </p:sp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42BD988E-ACB3-CC9F-58FD-4463B847B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4" r="6514"/>
          <a:stretch/>
        </p:blipFill>
        <p:spPr>
          <a:xfrm>
            <a:off x="7953307" y="3861531"/>
            <a:ext cx="2762936" cy="28385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73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85E700-150C-3E36-7C9E-45CB2E06DC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15C05-FF4A-B3B8-2D42-D3DF3D3E9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4032636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Organisational </a:t>
            </a:r>
            <a:r>
              <a:rPr lang="en-GB" sz="2400" dirty="0">
                <a:solidFill>
                  <a:srgbClr val="002060"/>
                </a:solidFill>
              </a:rPr>
              <a:t>challenges</a:t>
            </a:r>
            <a:endParaRPr lang="en-US" sz="2400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Short Term and Working </a:t>
            </a:r>
            <a:r>
              <a:rPr lang="en-GB" sz="2400" b="1" dirty="0">
                <a:solidFill>
                  <a:srgbClr val="002060"/>
                </a:solidFill>
              </a:rPr>
              <a:t>Memory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Auditory </a:t>
            </a:r>
            <a:r>
              <a:rPr lang="en-GB" sz="2400" b="1" dirty="0">
                <a:solidFill>
                  <a:srgbClr val="002060"/>
                </a:solidFill>
              </a:rPr>
              <a:t>Processing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Visual </a:t>
            </a:r>
            <a:r>
              <a:rPr lang="en-GB" sz="2400" b="1" dirty="0">
                <a:solidFill>
                  <a:srgbClr val="002060"/>
                </a:solidFill>
              </a:rPr>
              <a:t>Processing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Remaining focused and </a:t>
            </a:r>
            <a:r>
              <a:rPr lang="en-GB" sz="2400" b="1" dirty="0">
                <a:solidFill>
                  <a:srgbClr val="002060"/>
                </a:solidFill>
              </a:rPr>
              <a:t>concentration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Communication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Low </a:t>
            </a:r>
            <a:r>
              <a:rPr lang="en-GB" sz="2400" b="1" dirty="0">
                <a:solidFill>
                  <a:srgbClr val="002060"/>
                </a:solidFill>
              </a:rPr>
              <a:t>Self-esteem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Masking and </a:t>
            </a:r>
            <a:r>
              <a:rPr lang="en-GB" sz="2400" b="1" dirty="0">
                <a:solidFill>
                  <a:srgbClr val="002060"/>
                </a:solidFill>
              </a:rPr>
              <a:t>Imposter Syndrome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Rejection Sensitive Dysphoria</a:t>
            </a:r>
            <a:endParaRPr lang="en-US" sz="2400" b="1" dirty="0">
              <a:solidFill>
                <a:srgbClr val="002060"/>
              </a:solidFill>
              <a:ea typeface="+mn-lt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BD0CA-5BD5-4EA9-5379-25AB94BBB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Potential Neurodivergent Challenges…</a:t>
            </a:r>
          </a:p>
        </p:txBody>
      </p:sp>
      <p:pic>
        <p:nvPicPr>
          <p:cNvPr id="5" name="Picture 2" descr="Maxine Attong | I love challenges; I don't do hardships">
            <a:extLst>
              <a:ext uri="{FF2B5EF4-FFF2-40B4-BE49-F238E27FC236}">
                <a16:creationId xmlns:a16="http://schemas.microsoft.com/office/drawing/2014/main" id="{EC63DFB4-FE3F-E5C9-C404-22A5885C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59" y="928547"/>
            <a:ext cx="2857500" cy="20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3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75B8E7-13E9-1353-F429-3D0A3DE8C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27FC-221C-FF83-19CB-7E0D9C51CE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2007946"/>
            <a:ext cx="11176000" cy="380172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Masking and hiding neurodivergent differences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Rejection Sensitive Dysphoria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Perfectionism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Presenteeism 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Anxiety and Stress 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Imposter Syndrome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Bullying and Ridicule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FF0F7-DB9B-065D-E9F4-169406D67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Don’t Forget… Neurodiversity and Wellbeing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AAE7D-F29B-146A-D704-EBA7C451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43" y="2825779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4 PPT Template – light">
  <a:themeElements>
    <a:clrScheme name="BARCLAYS NEW VI">
      <a:dk1>
        <a:srgbClr val="000000"/>
      </a:dk1>
      <a:lt1>
        <a:srgbClr val="FFFFFF"/>
      </a:lt1>
      <a:dk2>
        <a:srgbClr val="515151"/>
      </a:dk2>
      <a:lt2>
        <a:srgbClr val="D9D9D9"/>
      </a:lt2>
      <a:accent1>
        <a:srgbClr val="00AEEF"/>
      </a:accent1>
      <a:accent2>
        <a:srgbClr val="00385D"/>
      </a:accent2>
      <a:accent3>
        <a:srgbClr val="001276"/>
      </a:accent3>
      <a:accent4>
        <a:srgbClr val="0076B6"/>
      </a:accent4>
      <a:accent5>
        <a:srgbClr val="006DE3"/>
      </a:accent5>
      <a:accent6>
        <a:srgbClr val="0000FF"/>
      </a:accent6>
      <a:hlink>
        <a:srgbClr val="006DE3"/>
      </a:hlink>
      <a:folHlink>
        <a:srgbClr val="006DE3"/>
      </a:folHlink>
    </a:clrScheme>
    <a:fontScheme name="BARCLAYS NEW VI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4 presentation - light background.pptx" id="{94B4ED31-F3A2-4252-B349-DF3425695E6E}" vid="{7A0E61D8-2556-4E39-B16A-31D8E0438D17}"/>
    </a:ext>
  </a:extLst>
</a:theme>
</file>

<file path=ppt/theme/theme3.xml><?xml version="1.0" encoding="utf-8"?>
<a:theme xmlns:a="http://schemas.openxmlformats.org/drawingml/2006/main" name="1_A4 PPT Template – light">
  <a:themeElements>
    <a:clrScheme name="BARCLAYS NEW VI">
      <a:dk1>
        <a:srgbClr val="000000"/>
      </a:dk1>
      <a:lt1>
        <a:srgbClr val="FFFFFF"/>
      </a:lt1>
      <a:dk2>
        <a:srgbClr val="515151"/>
      </a:dk2>
      <a:lt2>
        <a:srgbClr val="D9D9D9"/>
      </a:lt2>
      <a:accent1>
        <a:srgbClr val="00AEEF"/>
      </a:accent1>
      <a:accent2>
        <a:srgbClr val="00385D"/>
      </a:accent2>
      <a:accent3>
        <a:srgbClr val="001276"/>
      </a:accent3>
      <a:accent4>
        <a:srgbClr val="0076B6"/>
      </a:accent4>
      <a:accent5>
        <a:srgbClr val="006DE3"/>
      </a:accent5>
      <a:accent6>
        <a:srgbClr val="0000FF"/>
      </a:accent6>
      <a:hlink>
        <a:srgbClr val="006DE3"/>
      </a:hlink>
      <a:folHlink>
        <a:srgbClr val="006DE3"/>
      </a:folHlink>
    </a:clrScheme>
    <a:fontScheme name="BARCLAYS NEW VI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4 presentation - light background.pptx" id="{94B4ED31-F3A2-4252-B349-DF3425695E6E}" vid="{7A0E61D8-2556-4E39-B16A-31D8E0438D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d5cc0ed-9654-49e4-90b7-86a379c3d847}" enabled="0" method="" siteId="{cd5cc0ed-9654-49e4-90b7-86a379c3d8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1543</Words>
  <Application>Microsoft Office PowerPoint</Application>
  <PresentationFormat>Widescreen</PresentationFormat>
  <Paragraphs>194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Avenir</vt:lpstr>
      <vt:lpstr>Avenir Book</vt:lpstr>
      <vt:lpstr>Avenir Heavy</vt:lpstr>
      <vt:lpstr>Calibri</vt:lpstr>
      <vt:lpstr>Calibri Light</vt:lpstr>
      <vt:lpstr>Century Gothic</vt:lpstr>
      <vt:lpstr>Courier New</vt:lpstr>
      <vt:lpstr>Dosis</vt:lpstr>
      <vt:lpstr>Expert Sans Extra Bold</vt:lpstr>
      <vt:lpstr>Expert Sans Regular</vt:lpstr>
      <vt:lpstr>Segoe UI</vt:lpstr>
      <vt:lpstr>Segoe UI semibold</vt:lpstr>
      <vt:lpstr>Symbol</vt:lpstr>
      <vt:lpstr>Wingdings</vt:lpstr>
      <vt:lpstr>Office Theme</vt:lpstr>
      <vt:lpstr>A4 PPT Template – light</vt:lpstr>
      <vt:lpstr>1_A4 PPT Template – light</vt:lpstr>
      <vt:lpstr>PowerPoint Presentation</vt:lpstr>
      <vt:lpstr>PowerPoint Presentation</vt:lpstr>
      <vt:lpstr>Neurodiversity? A Growing Family of Differences…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 at Work…  A Conversation Starter…</dc:title>
  <dc:creator>Donna Stevenson</dc:creator>
  <cp:lastModifiedBy>Donna Stevenson</cp:lastModifiedBy>
  <cp:revision>22</cp:revision>
  <dcterms:created xsi:type="dcterms:W3CDTF">2022-10-03T13:06:36Z</dcterms:created>
  <dcterms:modified xsi:type="dcterms:W3CDTF">2025-09-22T09:15:53Z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9883c2-c98e-47bb-9665-f01ec16099d6_Enabled">
    <vt:lpwstr>true</vt:lpwstr>
  </property>
  <property fmtid="{D5CDD505-2E9C-101B-9397-08002B2CF9AE}" pid="3" name="MSIP_Label_809883c2-c98e-47bb-9665-f01ec16099d6_SetDate">
    <vt:lpwstr>2023-03-10T15:16:05Z</vt:lpwstr>
  </property>
  <property fmtid="{D5CDD505-2E9C-101B-9397-08002B2CF9AE}" pid="4" name="MSIP_Label_809883c2-c98e-47bb-9665-f01ec16099d6_Method">
    <vt:lpwstr>Privileged</vt:lpwstr>
  </property>
  <property fmtid="{D5CDD505-2E9C-101B-9397-08002B2CF9AE}" pid="5" name="MSIP_Label_809883c2-c98e-47bb-9665-f01ec16099d6_Name">
    <vt:lpwstr>Restricted - External</vt:lpwstr>
  </property>
  <property fmtid="{D5CDD505-2E9C-101B-9397-08002B2CF9AE}" pid="6" name="MSIP_Label_809883c2-c98e-47bb-9665-f01ec16099d6_SiteId">
    <vt:lpwstr>c4b62f1d-01e0-4107-a0cc-5ac886858b23</vt:lpwstr>
  </property>
  <property fmtid="{D5CDD505-2E9C-101B-9397-08002B2CF9AE}" pid="7" name="MSIP_Label_809883c2-c98e-47bb-9665-f01ec16099d6_ActionId">
    <vt:lpwstr>4770be54-1d51-40b7-9a7d-f3dba323c518</vt:lpwstr>
  </property>
  <property fmtid="{D5CDD505-2E9C-101B-9397-08002B2CF9AE}" pid="8" name="MSIP_Label_809883c2-c98e-47bb-9665-f01ec16099d6_ContentBits">
    <vt:lpwstr>2</vt:lpwstr>
  </property>
  <property fmtid="{D5CDD505-2E9C-101B-9397-08002B2CF9AE}" pid="9" name="BarclaysDC">
    <vt:lpwstr>Restricted - External</vt:lpwstr>
  </property>
  <property fmtid="{D5CDD505-2E9C-101B-9397-08002B2CF9AE}" pid="10" name="_NewReviewCycle">
    <vt:lpwstr/>
  </property>
</Properties>
</file>