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Lst>
  <p:notesMasterIdLst>
    <p:notesMasterId r:id="rId30"/>
  </p:notesMasterIdLst>
  <p:sldIdLst>
    <p:sldId id="280" r:id="rId5"/>
    <p:sldId id="752" r:id="rId6"/>
    <p:sldId id="2147474084" r:id="rId7"/>
    <p:sldId id="297" r:id="rId8"/>
    <p:sldId id="2147474216" r:id="rId9"/>
    <p:sldId id="2147474185" r:id="rId10"/>
    <p:sldId id="2147474186" r:id="rId11"/>
    <p:sldId id="2147474259" r:id="rId12"/>
    <p:sldId id="2147474256" r:id="rId13"/>
    <p:sldId id="2147474220" r:id="rId14"/>
    <p:sldId id="2147474030" r:id="rId15"/>
    <p:sldId id="2147474251" r:id="rId16"/>
    <p:sldId id="2147474089" r:id="rId17"/>
    <p:sldId id="2147474257" r:id="rId18"/>
    <p:sldId id="2147474255" r:id="rId19"/>
    <p:sldId id="2147474219" r:id="rId20"/>
    <p:sldId id="2147474088" r:id="rId21"/>
    <p:sldId id="2147474086" r:id="rId22"/>
    <p:sldId id="272" r:id="rId23"/>
    <p:sldId id="2147474083" r:id="rId24"/>
    <p:sldId id="2147474221" r:id="rId25"/>
    <p:sldId id="2147474222" r:id="rId26"/>
    <p:sldId id="2147474258" r:id="rId27"/>
    <p:sldId id="765" r:id="rId28"/>
    <p:sldId id="288"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6B802F2-DD71-4BB9-8CF3-E90412F91676}">
          <p14:sldIdLst>
            <p14:sldId id="280"/>
            <p14:sldId id="752"/>
            <p14:sldId id="2147474084"/>
            <p14:sldId id="297"/>
            <p14:sldId id="2147474216"/>
            <p14:sldId id="2147474185"/>
            <p14:sldId id="2147474186"/>
            <p14:sldId id="2147474259"/>
            <p14:sldId id="2147474256"/>
            <p14:sldId id="2147474220"/>
            <p14:sldId id="2147474030"/>
            <p14:sldId id="2147474251"/>
            <p14:sldId id="2147474089"/>
            <p14:sldId id="2147474257"/>
            <p14:sldId id="2147474255"/>
            <p14:sldId id="2147474219"/>
            <p14:sldId id="2147474088"/>
            <p14:sldId id="2147474086"/>
            <p14:sldId id="272"/>
            <p14:sldId id="2147474083"/>
            <p14:sldId id="2147474221"/>
            <p14:sldId id="2147474222"/>
            <p14:sldId id="2147474258"/>
            <p14:sldId id="765"/>
            <p14:sldId id="28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B8DD31-6A67-C323-44A3-B0B07023DF58}" name="Mark Woodward" initials="MW" userId="S::Mark@dyslexiabox.co.uk::adf157cf-c4e6-4390-b506-df40147f5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7F7F7"/>
    <a:srgbClr val="5D36FF"/>
    <a:srgbClr val="FDFDFD"/>
    <a:srgbClr val="F9C341"/>
    <a:srgbClr val="CD2355"/>
    <a:srgbClr val="B0DEE4"/>
    <a:srgbClr val="EFCBF5"/>
    <a:srgbClr val="F26D36"/>
    <a:srgbClr val="ED83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CDE63-6913-460C-ABCB-D56B655EE71F}" v="18" dt="2025-09-23T17:49:28.271"/>
    <p1510:client id="{6A2640D2-17BE-4520-875B-719B077BA0CE}" v="6" dt="2025-09-24T10:47:35.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74" autoAdjust="0"/>
    <p:restoredTop sz="75182" autoAdjust="0"/>
  </p:normalViewPr>
  <p:slideViewPr>
    <p:cSldViewPr snapToGrid="0">
      <p:cViewPr varScale="1">
        <p:scale>
          <a:sx n="101" d="100"/>
          <a:sy n="101" d="100"/>
        </p:scale>
        <p:origin x="248" y="7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Stevenson" userId="f7fadfe4-d4e4-4fe6-a7bc-24b46cc68f52" providerId="ADAL" clId="{38D097CD-AE46-4CB0-A16A-C6BCF5FC2CD9}"/>
    <pc:docChg chg="custSel addSld delSld modSld sldOrd delMainMaster modSection">
      <pc:chgData name="Donna Stevenson" userId="f7fadfe4-d4e4-4fe6-a7bc-24b46cc68f52" providerId="ADAL" clId="{38D097CD-AE46-4CB0-A16A-C6BCF5FC2CD9}" dt="2025-09-24T10:48:08.536" v="2926" actId="207"/>
      <pc:docMkLst>
        <pc:docMk/>
      </pc:docMkLst>
      <pc:sldChg chg="modSp mod">
        <pc:chgData name="Donna Stevenson" userId="f7fadfe4-d4e4-4fe6-a7bc-24b46cc68f52" providerId="ADAL" clId="{38D097CD-AE46-4CB0-A16A-C6BCF5FC2CD9}" dt="2025-09-24T10:36:22.326" v="1225" actId="20577"/>
        <pc:sldMkLst>
          <pc:docMk/>
          <pc:sldMk cId="0" sldId="272"/>
        </pc:sldMkLst>
        <pc:spChg chg="mod">
          <ac:chgData name="Donna Stevenson" userId="f7fadfe4-d4e4-4fe6-a7bc-24b46cc68f52" providerId="ADAL" clId="{38D097CD-AE46-4CB0-A16A-C6BCF5FC2CD9}" dt="2025-09-24T10:36:22.326" v="1225" actId="20577"/>
          <ac:spMkLst>
            <pc:docMk/>
            <pc:sldMk cId="0" sldId="272"/>
            <ac:spMk id="516" creationId="{00000000-0000-0000-0000-000000000000}"/>
          </ac:spMkLst>
        </pc:spChg>
      </pc:sldChg>
      <pc:sldChg chg="add">
        <pc:chgData name="Donna Stevenson" userId="f7fadfe4-d4e4-4fe6-a7bc-24b46cc68f52" providerId="ADAL" clId="{38D097CD-AE46-4CB0-A16A-C6BCF5FC2CD9}" dt="2025-09-24T10:39:37.399" v="1746"/>
        <pc:sldMkLst>
          <pc:docMk/>
          <pc:sldMk cId="1332807375" sldId="288"/>
        </pc:sldMkLst>
      </pc:sldChg>
      <pc:sldChg chg="modSp mod">
        <pc:chgData name="Donna Stevenson" userId="f7fadfe4-d4e4-4fe6-a7bc-24b46cc68f52" providerId="ADAL" clId="{38D097CD-AE46-4CB0-A16A-C6BCF5FC2CD9}" dt="2025-09-24T10:17:29.366" v="145" actId="255"/>
        <pc:sldMkLst>
          <pc:docMk/>
          <pc:sldMk cId="2214395788" sldId="297"/>
        </pc:sldMkLst>
        <pc:spChg chg="mod">
          <ac:chgData name="Donna Stevenson" userId="f7fadfe4-d4e4-4fe6-a7bc-24b46cc68f52" providerId="ADAL" clId="{38D097CD-AE46-4CB0-A16A-C6BCF5FC2CD9}" dt="2025-09-24T10:17:29.366" v="145" actId="255"/>
          <ac:spMkLst>
            <pc:docMk/>
            <pc:sldMk cId="2214395788" sldId="297"/>
            <ac:spMk id="3" creationId="{738727E1-78BA-AFCB-8795-D923DA9ED5DC}"/>
          </ac:spMkLst>
        </pc:spChg>
      </pc:sldChg>
      <pc:sldChg chg="modSp add mod">
        <pc:chgData name="Donna Stevenson" userId="f7fadfe4-d4e4-4fe6-a7bc-24b46cc68f52" providerId="ADAL" clId="{38D097CD-AE46-4CB0-A16A-C6BCF5FC2CD9}" dt="2025-09-24T10:42:10.767" v="2492" actId="20577"/>
        <pc:sldMkLst>
          <pc:docMk/>
          <pc:sldMk cId="1978972420" sldId="765"/>
        </pc:sldMkLst>
        <pc:spChg chg="mod">
          <ac:chgData name="Donna Stevenson" userId="f7fadfe4-d4e4-4fe6-a7bc-24b46cc68f52" providerId="ADAL" clId="{38D097CD-AE46-4CB0-A16A-C6BCF5FC2CD9}" dt="2025-09-24T10:42:10.767" v="2492" actId="20577"/>
          <ac:spMkLst>
            <pc:docMk/>
            <pc:sldMk cId="1978972420" sldId="765"/>
            <ac:spMk id="3" creationId="{A65FA1D4-6D75-F68A-62BC-E2EAD5431C4C}"/>
          </ac:spMkLst>
        </pc:spChg>
      </pc:sldChg>
      <pc:sldChg chg="ord">
        <pc:chgData name="Donna Stevenson" userId="f7fadfe4-d4e4-4fe6-a7bc-24b46cc68f52" providerId="ADAL" clId="{38D097CD-AE46-4CB0-A16A-C6BCF5FC2CD9}" dt="2025-09-24T10:27:11.029" v="382"/>
        <pc:sldMkLst>
          <pc:docMk/>
          <pc:sldMk cId="4175294947" sldId="2147474030"/>
        </pc:sldMkLst>
      </pc:sldChg>
      <pc:sldChg chg="modSp mod">
        <pc:chgData name="Donna Stevenson" userId="f7fadfe4-d4e4-4fe6-a7bc-24b46cc68f52" providerId="ADAL" clId="{38D097CD-AE46-4CB0-A16A-C6BCF5FC2CD9}" dt="2025-09-24T10:13:49.305" v="3" actId="20577"/>
        <pc:sldMkLst>
          <pc:docMk/>
          <pc:sldMk cId="226910628" sldId="2147474084"/>
        </pc:sldMkLst>
        <pc:spChg chg="mod">
          <ac:chgData name="Donna Stevenson" userId="f7fadfe4-d4e4-4fe6-a7bc-24b46cc68f52" providerId="ADAL" clId="{38D097CD-AE46-4CB0-A16A-C6BCF5FC2CD9}" dt="2025-09-24T10:13:49.305" v="3" actId="20577"/>
          <ac:spMkLst>
            <pc:docMk/>
            <pc:sldMk cId="226910628" sldId="2147474084"/>
            <ac:spMk id="3" creationId="{4FC5834A-E55A-4586-223E-2B24AC4760AE}"/>
          </ac:spMkLst>
        </pc:spChg>
      </pc:sldChg>
      <pc:sldChg chg="del">
        <pc:chgData name="Donna Stevenson" userId="f7fadfe4-d4e4-4fe6-a7bc-24b46cc68f52" providerId="ADAL" clId="{38D097CD-AE46-4CB0-A16A-C6BCF5FC2CD9}" dt="2025-09-24T10:36:13.206" v="1214" actId="2696"/>
        <pc:sldMkLst>
          <pc:docMk/>
          <pc:sldMk cId="1216590405" sldId="2147474085"/>
        </pc:sldMkLst>
      </pc:sldChg>
      <pc:sldChg chg="modSp mod">
        <pc:chgData name="Donna Stevenson" userId="f7fadfe4-d4e4-4fe6-a7bc-24b46cc68f52" providerId="ADAL" clId="{38D097CD-AE46-4CB0-A16A-C6BCF5FC2CD9}" dt="2025-09-24T10:35:40.850" v="1213" actId="20577"/>
        <pc:sldMkLst>
          <pc:docMk/>
          <pc:sldMk cId="2647316975" sldId="2147474086"/>
        </pc:sldMkLst>
        <pc:spChg chg="mod">
          <ac:chgData name="Donna Stevenson" userId="f7fadfe4-d4e4-4fe6-a7bc-24b46cc68f52" providerId="ADAL" clId="{38D097CD-AE46-4CB0-A16A-C6BCF5FC2CD9}" dt="2025-09-24T10:35:40.850" v="1213" actId="20577"/>
          <ac:spMkLst>
            <pc:docMk/>
            <pc:sldMk cId="2647316975" sldId="2147474086"/>
            <ac:spMk id="3" creationId="{4E3EDD8D-FA0A-10A7-6C35-F2590B631183}"/>
          </ac:spMkLst>
        </pc:spChg>
        <pc:spChg chg="mod">
          <ac:chgData name="Donna Stevenson" userId="f7fadfe4-d4e4-4fe6-a7bc-24b46cc68f52" providerId="ADAL" clId="{38D097CD-AE46-4CB0-A16A-C6BCF5FC2CD9}" dt="2025-09-24T10:34:27.104" v="1188" actId="20577"/>
          <ac:spMkLst>
            <pc:docMk/>
            <pc:sldMk cId="2647316975" sldId="2147474086"/>
            <ac:spMk id="4" creationId="{B6E1E3AE-494E-D904-A382-2BAD4BB2B483}"/>
          </ac:spMkLst>
        </pc:spChg>
      </pc:sldChg>
      <pc:sldChg chg="modSp mod">
        <pc:chgData name="Donna Stevenson" userId="f7fadfe4-d4e4-4fe6-a7bc-24b46cc68f52" providerId="ADAL" clId="{38D097CD-AE46-4CB0-A16A-C6BCF5FC2CD9}" dt="2025-09-24T10:22:19.631" v="154" actId="20577"/>
        <pc:sldMkLst>
          <pc:docMk/>
          <pc:sldMk cId="2499406641" sldId="2147474089"/>
        </pc:sldMkLst>
        <pc:spChg chg="mod">
          <ac:chgData name="Donna Stevenson" userId="f7fadfe4-d4e4-4fe6-a7bc-24b46cc68f52" providerId="ADAL" clId="{38D097CD-AE46-4CB0-A16A-C6BCF5FC2CD9}" dt="2025-09-24T10:22:19.631" v="154" actId="20577"/>
          <ac:spMkLst>
            <pc:docMk/>
            <pc:sldMk cId="2499406641" sldId="2147474089"/>
            <ac:spMk id="3" creationId="{61A28377-576D-F356-C0F6-E29EA5253BE5}"/>
          </ac:spMkLst>
        </pc:spChg>
      </pc:sldChg>
      <pc:sldChg chg="ord">
        <pc:chgData name="Donna Stevenson" userId="f7fadfe4-d4e4-4fe6-a7bc-24b46cc68f52" providerId="ADAL" clId="{38D097CD-AE46-4CB0-A16A-C6BCF5FC2CD9}" dt="2025-09-24T10:23:02.932" v="156"/>
        <pc:sldMkLst>
          <pc:docMk/>
          <pc:sldMk cId="4021158592" sldId="2147474185"/>
        </pc:sldMkLst>
      </pc:sldChg>
      <pc:sldChg chg="del">
        <pc:chgData name="Donna Stevenson" userId="f7fadfe4-d4e4-4fe6-a7bc-24b46cc68f52" providerId="ADAL" clId="{38D097CD-AE46-4CB0-A16A-C6BCF5FC2CD9}" dt="2025-09-24T10:19:13.226" v="146" actId="2696"/>
        <pc:sldMkLst>
          <pc:docMk/>
          <pc:sldMk cId="3428586062" sldId="2147474218"/>
        </pc:sldMkLst>
      </pc:sldChg>
      <pc:sldChg chg="modSp mod">
        <pc:chgData name="Donna Stevenson" userId="f7fadfe4-d4e4-4fe6-a7bc-24b46cc68f52" providerId="ADAL" clId="{38D097CD-AE46-4CB0-A16A-C6BCF5FC2CD9}" dt="2025-09-24T10:25:42.571" v="326" actId="20577"/>
        <pc:sldMkLst>
          <pc:docMk/>
          <pc:sldMk cId="3190991950" sldId="2147474220"/>
        </pc:sldMkLst>
        <pc:spChg chg="mod">
          <ac:chgData name="Donna Stevenson" userId="f7fadfe4-d4e4-4fe6-a7bc-24b46cc68f52" providerId="ADAL" clId="{38D097CD-AE46-4CB0-A16A-C6BCF5FC2CD9}" dt="2025-09-24T10:25:42.571" v="326" actId="20577"/>
          <ac:spMkLst>
            <pc:docMk/>
            <pc:sldMk cId="3190991950" sldId="2147474220"/>
            <ac:spMk id="5" creationId="{77A3A891-E21B-FB3C-5672-C1AEC224E6CA}"/>
          </ac:spMkLst>
        </pc:spChg>
      </pc:sldChg>
      <pc:sldChg chg="modSp mod">
        <pc:chgData name="Donna Stevenson" userId="f7fadfe4-d4e4-4fe6-a7bc-24b46cc68f52" providerId="ADAL" clId="{38D097CD-AE46-4CB0-A16A-C6BCF5FC2CD9}" dt="2025-09-24T10:26:41.607" v="380" actId="313"/>
        <pc:sldMkLst>
          <pc:docMk/>
          <pc:sldMk cId="1257722067" sldId="2147474251"/>
        </pc:sldMkLst>
        <pc:spChg chg="mod">
          <ac:chgData name="Donna Stevenson" userId="f7fadfe4-d4e4-4fe6-a7bc-24b46cc68f52" providerId="ADAL" clId="{38D097CD-AE46-4CB0-A16A-C6BCF5FC2CD9}" dt="2025-09-24T10:26:41.607" v="380" actId="313"/>
          <ac:spMkLst>
            <pc:docMk/>
            <pc:sldMk cId="1257722067" sldId="2147474251"/>
            <ac:spMk id="2" creationId="{94AF2424-E017-B07C-FB71-A9A555F6500C}"/>
          </ac:spMkLst>
        </pc:spChg>
      </pc:sldChg>
      <pc:sldChg chg="modSp mod">
        <pc:chgData name="Donna Stevenson" userId="f7fadfe4-d4e4-4fe6-a7bc-24b46cc68f52" providerId="ADAL" clId="{38D097CD-AE46-4CB0-A16A-C6BCF5FC2CD9}" dt="2025-09-24T10:26:04.991" v="351" actId="14100"/>
        <pc:sldMkLst>
          <pc:docMk/>
          <pc:sldMk cId="2659975375" sldId="2147474256"/>
        </pc:sldMkLst>
        <pc:spChg chg="mod">
          <ac:chgData name="Donna Stevenson" userId="f7fadfe4-d4e4-4fe6-a7bc-24b46cc68f52" providerId="ADAL" clId="{38D097CD-AE46-4CB0-A16A-C6BCF5FC2CD9}" dt="2025-09-24T10:26:04.991" v="351" actId="14100"/>
          <ac:spMkLst>
            <pc:docMk/>
            <pc:sldMk cId="2659975375" sldId="2147474256"/>
            <ac:spMk id="5" creationId="{9ABD1B8E-9117-47E7-111F-5A347FF832ED}"/>
          </ac:spMkLst>
        </pc:spChg>
      </pc:sldChg>
      <pc:sldChg chg="modSp add mod">
        <pc:chgData name="Donna Stevenson" userId="f7fadfe4-d4e4-4fe6-a7bc-24b46cc68f52" providerId="ADAL" clId="{38D097CD-AE46-4CB0-A16A-C6BCF5FC2CD9}" dt="2025-09-24T10:33:07.207" v="1184" actId="20577"/>
        <pc:sldMkLst>
          <pc:docMk/>
          <pc:sldMk cId="3177716711" sldId="2147474257"/>
        </pc:sldMkLst>
        <pc:spChg chg="mod">
          <ac:chgData name="Donna Stevenson" userId="f7fadfe4-d4e4-4fe6-a7bc-24b46cc68f52" providerId="ADAL" clId="{38D097CD-AE46-4CB0-A16A-C6BCF5FC2CD9}" dt="2025-09-24T10:33:07.207" v="1184" actId="20577"/>
          <ac:spMkLst>
            <pc:docMk/>
            <pc:sldMk cId="3177716711" sldId="2147474257"/>
            <ac:spMk id="3" creationId="{A47335BC-33DB-C580-A270-5C8C6EE20740}"/>
          </ac:spMkLst>
        </pc:spChg>
      </pc:sldChg>
      <pc:sldChg chg="modSp add mod">
        <pc:chgData name="Donna Stevenson" userId="f7fadfe4-d4e4-4fe6-a7bc-24b46cc68f52" providerId="ADAL" clId="{38D097CD-AE46-4CB0-A16A-C6BCF5FC2CD9}" dt="2025-09-24T10:39:01.669" v="1745" actId="20577"/>
        <pc:sldMkLst>
          <pc:docMk/>
          <pc:sldMk cId="436840579" sldId="2147474258"/>
        </pc:sldMkLst>
        <pc:spChg chg="mod">
          <ac:chgData name="Donna Stevenson" userId="f7fadfe4-d4e4-4fe6-a7bc-24b46cc68f52" providerId="ADAL" clId="{38D097CD-AE46-4CB0-A16A-C6BCF5FC2CD9}" dt="2025-09-24T10:39:01.669" v="1745" actId="20577"/>
          <ac:spMkLst>
            <pc:docMk/>
            <pc:sldMk cId="436840579" sldId="2147474258"/>
            <ac:spMk id="3" creationId="{C7613F8D-B4E5-FCD0-EFF7-17A629C00EFB}"/>
          </ac:spMkLst>
        </pc:spChg>
      </pc:sldChg>
      <pc:sldChg chg="addSp modSp new mod">
        <pc:chgData name="Donna Stevenson" userId="f7fadfe4-d4e4-4fe6-a7bc-24b46cc68f52" providerId="ADAL" clId="{38D097CD-AE46-4CB0-A16A-C6BCF5FC2CD9}" dt="2025-09-24T10:48:08.536" v="2926" actId="207"/>
        <pc:sldMkLst>
          <pc:docMk/>
          <pc:sldMk cId="242056279" sldId="2147474259"/>
        </pc:sldMkLst>
        <pc:spChg chg="mod">
          <ac:chgData name="Donna Stevenson" userId="f7fadfe4-d4e4-4fe6-a7bc-24b46cc68f52" providerId="ADAL" clId="{38D097CD-AE46-4CB0-A16A-C6BCF5FC2CD9}" dt="2025-09-24T10:48:08.536" v="2926" actId="207"/>
          <ac:spMkLst>
            <pc:docMk/>
            <pc:sldMk cId="242056279" sldId="2147474259"/>
            <ac:spMk id="3" creationId="{95AA406D-D376-A895-EA36-3095487E88A9}"/>
          </ac:spMkLst>
        </pc:spChg>
        <pc:spChg chg="mod">
          <ac:chgData name="Donna Stevenson" userId="f7fadfe4-d4e4-4fe6-a7bc-24b46cc68f52" providerId="ADAL" clId="{38D097CD-AE46-4CB0-A16A-C6BCF5FC2CD9}" dt="2025-09-24T10:47:57.677" v="2923" actId="255"/>
          <ac:spMkLst>
            <pc:docMk/>
            <pc:sldMk cId="242056279" sldId="2147474259"/>
            <ac:spMk id="4" creationId="{82046CA5-0BE1-971E-3081-6F2B06E7297F}"/>
          </ac:spMkLst>
        </pc:spChg>
        <pc:spChg chg="mod">
          <ac:chgData name="Donna Stevenson" userId="f7fadfe4-d4e4-4fe6-a7bc-24b46cc68f52" providerId="ADAL" clId="{38D097CD-AE46-4CB0-A16A-C6BCF5FC2CD9}" dt="2025-09-24T10:43:47.362" v="2537" actId="5793"/>
          <ac:spMkLst>
            <pc:docMk/>
            <pc:sldMk cId="242056279" sldId="2147474259"/>
            <ac:spMk id="5" creationId="{53348AD0-D314-4142-3CC6-698F8F71F7CE}"/>
          </ac:spMkLst>
        </pc:spChg>
        <pc:picChg chg="add mod">
          <ac:chgData name="Donna Stevenson" userId="f7fadfe4-d4e4-4fe6-a7bc-24b46cc68f52" providerId="ADAL" clId="{38D097CD-AE46-4CB0-A16A-C6BCF5FC2CD9}" dt="2025-09-24T10:47:59.400" v="2924" actId="1076"/>
          <ac:picMkLst>
            <pc:docMk/>
            <pc:sldMk cId="242056279" sldId="2147474259"/>
            <ac:picMk id="6" creationId="{782C1AE7-936A-7760-131A-69D44A845615}"/>
          </ac:picMkLst>
        </pc:picChg>
      </pc:sldChg>
      <pc:sldMasterChg chg="del delSldLayout">
        <pc:chgData name="Donna Stevenson" userId="f7fadfe4-d4e4-4fe6-a7bc-24b46cc68f52" providerId="ADAL" clId="{38D097CD-AE46-4CB0-A16A-C6BCF5FC2CD9}" dt="2025-09-24T10:19:13.226" v="146" actId="2696"/>
        <pc:sldMasterMkLst>
          <pc:docMk/>
          <pc:sldMasterMk cId="1120896359" sldId="2147483798"/>
        </pc:sldMasterMkLst>
        <pc:sldLayoutChg chg="del">
          <pc:chgData name="Donna Stevenson" userId="f7fadfe4-d4e4-4fe6-a7bc-24b46cc68f52" providerId="ADAL" clId="{38D097CD-AE46-4CB0-A16A-C6BCF5FC2CD9}" dt="2025-09-24T10:19:13.226" v="146" actId="2696"/>
          <pc:sldLayoutMkLst>
            <pc:docMk/>
            <pc:sldMasterMk cId="1120896359" sldId="2147483798"/>
            <pc:sldLayoutMk cId="1165962518" sldId="2147483799"/>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3890812213" sldId="2147483800"/>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3971836321" sldId="2147483801"/>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1394503200" sldId="2147483802"/>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2684172662" sldId="2147483803"/>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2351107341" sldId="2147483804"/>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849244198" sldId="2147483805"/>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768167095" sldId="2147483806"/>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3825859760" sldId="2147483807"/>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4031328177" sldId="2147483808"/>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3237597021" sldId="2147483809"/>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3426170818" sldId="2147483810"/>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1985288225" sldId="2147483811"/>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672379010" sldId="2147483812"/>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4165485363" sldId="2147483813"/>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1030298218" sldId="2147483814"/>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3879035911" sldId="2147483815"/>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4166684370" sldId="2147483816"/>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1716282697" sldId="2147483817"/>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2226836547" sldId="2147483818"/>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3314563112" sldId="2147483819"/>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450702865" sldId="2147483820"/>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4007668189" sldId="2147483821"/>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2209289772" sldId="2147483823"/>
          </pc:sldLayoutMkLst>
        </pc:sldLayoutChg>
        <pc:sldLayoutChg chg="del">
          <pc:chgData name="Donna Stevenson" userId="f7fadfe4-d4e4-4fe6-a7bc-24b46cc68f52" providerId="ADAL" clId="{38D097CD-AE46-4CB0-A16A-C6BCF5FC2CD9}" dt="2025-09-24T10:19:13.226" v="146" actId="2696"/>
          <pc:sldLayoutMkLst>
            <pc:docMk/>
            <pc:sldMasterMk cId="1120896359" sldId="2147483798"/>
            <pc:sldLayoutMk cId="1295874676" sldId="214748382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83A43-DEA1-8D41-9570-B6E9DF2A1768}"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AAC96-4135-0A4D-9E3D-409450EABBC2}" type="slidenum">
              <a:rPr lang="en-US" smtClean="0"/>
              <a:t>‹#›</a:t>
            </a:fld>
            <a:endParaRPr lang="en-US"/>
          </a:p>
        </p:txBody>
      </p:sp>
    </p:spTree>
    <p:extLst>
      <p:ext uri="{BB962C8B-B14F-4D97-AF65-F5344CB8AC3E}">
        <p14:creationId xmlns:p14="http://schemas.microsoft.com/office/powerpoint/2010/main" val="128667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A6D0-0BDF-27D8-8C65-0DE5128E0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04E01-35DA-9C75-749C-1327A421D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2C264-187D-3BEB-F0AF-A81F024AD8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F18341-DE84-5F7C-4387-1D2F136745F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2AAC96-4135-0A4D-9E3D-409450EAB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35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1D1E-7D4A-B510-B501-6D6C786BD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F5FC8-931C-E549-8AA0-E0100BCCC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BB33D-0C81-3CEB-4D12-2CFA7E1752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9DF82A-549D-81A1-C04D-3FA28AC4AE3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2AAC96-4135-0A4D-9E3D-409450EAB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6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2AAC96-4135-0A4D-9E3D-409450EABBC2}" type="slidenum">
              <a:rPr lang="en-US" smtClean="0"/>
              <a:t>12</a:t>
            </a:fld>
            <a:endParaRPr lang="en-US"/>
          </a:p>
        </p:txBody>
      </p:sp>
    </p:spTree>
    <p:extLst>
      <p:ext uri="{BB962C8B-B14F-4D97-AF65-F5344CB8AC3E}">
        <p14:creationId xmlns:p14="http://schemas.microsoft.com/office/powerpoint/2010/main" val="194778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1F9DC-BFBF-5617-37C4-75339D814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40ACE-7AFD-AF41-9F78-08EE3BCD9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542F0-36BB-9420-5C17-04D6ACDC48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D17C5F-4CB8-F70B-09AF-76BB5333064A}"/>
              </a:ext>
            </a:extLst>
          </p:cNvPr>
          <p:cNvSpPr>
            <a:spLocks noGrp="1"/>
          </p:cNvSpPr>
          <p:nvPr>
            <p:ph type="sldNum" sz="quarter" idx="5"/>
          </p:nvPr>
        </p:nvSpPr>
        <p:spPr/>
        <p:txBody>
          <a:bodyPr/>
          <a:lstStyle/>
          <a:p>
            <a:fld id="{002AAC96-4135-0A4D-9E3D-409450EABBC2}" type="slidenum">
              <a:rPr lang="en-US" smtClean="0"/>
              <a:t>15</a:t>
            </a:fld>
            <a:endParaRPr lang="en-US"/>
          </a:p>
        </p:txBody>
      </p:sp>
    </p:spTree>
    <p:extLst>
      <p:ext uri="{BB962C8B-B14F-4D97-AF65-F5344CB8AC3E}">
        <p14:creationId xmlns:p14="http://schemas.microsoft.com/office/powerpoint/2010/main" val="285619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2AAC96-4135-0A4D-9E3D-409450EAB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29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2AAC96-4135-0A4D-9E3D-409450EAB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017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linkedin.com/company/neurobox"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Main Title Slide">
    <p:bg>
      <p:bgPr>
        <a:solidFill>
          <a:srgbClr val="5D36FF"/>
        </a:solidFill>
        <a:effectLst/>
      </p:bgPr>
    </p:bg>
    <p:spTree>
      <p:nvGrpSpPr>
        <p:cNvPr id="1" name=""/>
        <p:cNvGrpSpPr/>
        <p:nvPr/>
      </p:nvGrpSpPr>
      <p:grpSpPr>
        <a:xfrm>
          <a:off x="0" y="0"/>
          <a:ext cx="0" cy="0"/>
          <a:chOff x="0" y="0"/>
          <a:chExt cx="0" cy="0"/>
        </a:xfrm>
      </p:grpSpPr>
      <p:sp>
        <p:nvSpPr>
          <p:cNvPr id="18" name="Text Placeholder 11">
            <a:extLst>
              <a:ext uri="{FF2B5EF4-FFF2-40B4-BE49-F238E27FC236}">
                <a16:creationId xmlns:a16="http://schemas.microsoft.com/office/drawing/2014/main" id="{A1431EA8-CA5D-0AAA-784A-F778645BC446}"/>
              </a:ext>
            </a:extLst>
          </p:cNvPr>
          <p:cNvSpPr>
            <a:spLocks noGrp="1"/>
          </p:cNvSpPr>
          <p:nvPr>
            <p:ph type="body" sz="quarter" idx="11" hasCustomPrompt="1"/>
          </p:nvPr>
        </p:nvSpPr>
        <p:spPr>
          <a:xfrm>
            <a:off x="938353" y="2557288"/>
            <a:ext cx="4186316" cy="442674"/>
          </a:xfrm>
          <a:prstGeom prst="roundRect">
            <a:avLst/>
          </a:prstGeom>
          <a:noFill/>
        </p:spPr>
        <p:txBody>
          <a:bodyPr wrap="square">
            <a:spAutoFit/>
          </a:bodyPr>
          <a:lstStyle>
            <a:lvl1pPr marL="0" indent="0">
              <a:buNone/>
              <a:defRPr sz="2000" b="0" i="0">
                <a:solidFill>
                  <a:srgbClr val="EFEBFF"/>
                </a:solidFill>
                <a:latin typeface="Arial" panose="020B0604020202020204" pitchFamily="34" charset="0"/>
                <a:ea typeface="Roboto Light" panose="02000000000000000000" pitchFamily="2" charset="0"/>
                <a:cs typeface="Arial" panose="020B0604020202020204" pitchFamily="34" charset="0"/>
              </a:defRPr>
            </a:lvl1pPr>
          </a:lstStyle>
          <a:p>
            <a:pPr lvl="0"/>
            <a:r>
              <a:rPr lang="en-US" dirty="0"/>
              <a:t>Click to add sub-title</a:t>
            </a:r>
          </a:p>
        </p:txBody>
      </p:sp>
      <p:sp>
        <p:nvSpPr>
          <p:cNvPr id="2" name="Rounded Rectangle 1">
            <a:extLst>
              <a:ext uri="{FF2B5EF4-FFF2-40B4-BE49-F238E27FC236}">
                <a16:creationId xmlns:a16="http://schemas.microsoft.com/office/drawing/2014/main" id="{87FBAB19-6034-6655-A119-F194141A6821}"/>
              </a:ext>
            </a:extLst>
          </p:cNvPr>
          <p:cNvSpPr/>
          <p:nvPr/>
        </p:nvSpPr>
        <p:spPr>
          <a:xfrm>
            <a:off x="458043" y="342926"/>
            <a:ext cx="8227915" cy="4457650"/>
          </a:xfrm>
          <a:prstGeom prst="roundRect">
            <a:avLst>
              <a:gd name="adj" fmla="val 6337"/>
            </a:avLst>
          </a:prstGeom>
          <a:noFill/>
          <a:ln>
            <a:solidFill>
              <a:srgbClr val="EFEB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 name="Text Placeholder 11">
            <a:extLst>
              <a:ext uri="{FF2B5EF4-FFF2-40B4-BE49-F238E27FC236}">
                <a16:creationId xmlns:a16="http://schemas.microsoft.com/office/drawing/2014/main" id="{35F08D4B-B4D5-0C8A-3ECF-F483F9BCB601}"/>
              </a:ext>
            </a:extLst>
          </p:cNvPr>
          <p:cNvSpPr>
            <a:spLocks noGrp="1"/>
          </p:cNvSpPr>
          <p:nvPr>
            <p:ph type="body" sz="quarter" idx="12" hasCustomPrompt="1"/>
          </p:nvPr>
        </p:nvSpPr>
        <p:spPr>
          <a:xfrm>
            <a:off x="938352" y="3205135"/>
            <a:ext cx="2537214" cy="374571"/>
          </a:xfrm>
          <a:prstGeom prst="roundRect">
            <a:avLst/>
          </a:prstGeom>
          <a:noFill/>
        </p:spPr>
        <p:txBody>
          <a:bodyPr wrap="square">
            <a:spAutoFit/>
          </a:bodyPr>
          <a:lstStyle>
            <a:lvl1pPr marL="0" indent="0">
              <a:buNone/>
              <a:defRPr sz="1600" b="0" i="0">
                <a:solidFill>
                  <a:srgbClr val="EFEBFF"/>
                </a:solidFill>
                <a:latin typeface="Arial" panose="020B0604020202020204" pitchFamily="34" charset="0"/>
                <a:ea typeface="Roboto Light" panose="02000000000000000000" pitchFamily="2" charset="0"/>
                <a:cs typeface="Arial" panose="020B0604020202020204" pitchFamily="34" charset="0"/>
              </a:defRPr>
            </a:lvl1pPr>
          </a:lstStyle>
          <a:p>
            <a:pPr lvl="0"/>
            <a:r>
              <a:rPr lang="en-US" dirty="0"/>
              <a:t>Click to add date</a:t>
            </a:r>
          </a:p>
        </p:txBody>
      </p:sp>
      <p:pic>
        <p:nvPicPr>
          <p:cNvPr id="7" name="Picture 6" descr="stacked purple shaded rounded squares. Top square says neurobox">
            <a:extLst>
              <a:ext uri="{FF2B5EF4-FFF2-40B4-BE49-F238E27FC236}">
                <a16:creationId xmlns:a16="http://schemas.microsoft.com/office/drawing/2014/main" id="{8AA20CCC-966B-37DF-66EE-4F7AA77320F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06692" y="1609694"/>
            <a:ext cx="4277532" cy="3190882"/>
          </a:xfrm>
          <a:prstGeom prst="rect">
            <a:avLst/>
          </a:prstGeom>
        </p:spPr>
      </p:pic>
      <p:sp>
        <p:nvSpPr>
          <p:cNvPr id="3" name="Title 2">
            <a:extLst>
              <a:ext uri="{FF2B5EF4-FFF2-40B4-BE49-F238E27FC236}">
                <a16:creationId xmlns:a16="http://schemas.microsoft.com/office/drawing/2014/main" id="{3541C5F1-D862-0635-8A74-5B3C72ED2ED7}"/>
              </a:ext>
            </a:extLst>
          </p:cNvPr>
          <p:cNvSpPr>
            <a:spLocks noGrp="1"/>
          </p:cNvSpPr>
          <p:nvPr>
            <p:ph type="title" hasCustomPrompt="1"/>
          </p:nvPr>
        </p:nvSpPr>
        <p:spPr>
          <a:xfrm>
            <a:off x="938353" y="1579178"/>
            <a:ext cx="6236171" cy="646986"/>
          </a:xfrm>
          <a:prstGeom prst="roundRect">
            <a:avLst/>
          </a:prstGeom>
        </p:spPr>
        <p:txBody>
          <a:bodyPr wrap="square">
            <a:spAutoFit/>
          </a:bodyPr>
          <a:lstStyle>
            <a:lvl1pPr>
              <a:defRPr>
                <a:solidFill>
                  <a:schemeClr val="bg1"/>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title</a:t>
            </a:r>
            <a:endParaRPr lang="en-US" dirty="0"/>
          </a:p>
        </p:txBody>
      </p:sp>
      <p:sp>
        <p:nvSpPr>
          <p:cNvPr id="6" name="Footer Placeholder 5">
            <a:extLst>
              <a:ext uri="{FF2B5EF4-FFF2-40B4-BE49-F238E27FC236}">
                <a16:creationId xmlns:a16="http://schemas.microsoft.com/office/drawing/2014/main" id="{241E2D0D-507D-1E31-AF9D-66897A7AABDB}"/>
              </a:ext>
            </a:extLst>
          </p:cNvPr>
          <p:cNvSpPr>
            <a:spLocks noGrp="1"/>
          </p:cNvSpPr>
          <p:nvPr>
            <p:ph type="ftr" sz="quarter" idx="14"/>
          </p:nvPr>
        </p:nvSpPr>
        <p:spPr>
          <a:xfrm>
            <a:off x="7542957" y="4919298"/>
            <a:ext cx="1143000" cy="128488"/>
          </a:xfrm>
        </p:spPr>
        <p:txBody>
          <a:bodyPr/>
          <a:lstStyle>
            <a:lvl1pPr algn="l">
              <a:defRPr sz="800">
                <a:solidFill>
                  <a:schemeClr val="bg2"/>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95574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text 2_2">
    <p:bg>
      <p:bgPr>
        <a:solidFill>
          <a:srgbClr val="F2F4FA"/>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77744" y="965208"/>
            <a:ext cx="8382000" cy="449572"/>
          </a:xfrm>
          <a:prstGeom prst="rect">
            <a:avLst/>
          </a:prstGeom>
        </p:spPr>
        <p:txBody>
          <a:bodyPr vert="horz">
            <a:normAutofit/>
          </a:bodyPr>
          <a:lstStyle>
            <a:lvl1pPr marL="0" indent="0">
              <a:buNone/>
              <a:defRPr sz="2000" b="0" i="0" baseline="0">
                <a:solidFill>
                  <a:srgbClr val="8D70FF"/>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5" y="1594683"/>
            <a:ext cx="4067428" cy="892159"/>
          </a:xfrm>
          <a:prstGeom prst="roundRect">
            <a:avLst/>
          </a:prstGeom>
          <a:solidFill>
            <a:srgbClr val="EFEBFF"/>
          </a:solidFill>
          <a:ln>
            <a:solidFill>
              <a:srgbClr val="8D70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3" name="Text Placeholder 5">
            <a:extLst>
              <a:ext uri="{FF2B5EF4-FFF2-40B4-BE49-F238E27FC236}">
                <a16:creationId xmlns:a16="http://schemas.microsoft.com/office/drawing/2014/main" id="{9C4BE4E4-0E57-9F50-FCCB-43521805479D}"/>
              </a:ext>
            </a:extLst>
          </p:cNvPr>
          <p:cNvSpPr>
            <a:spLocks noGrp="1"/>
          </p:cNvSpPr>
          <p:nvPr>
            <p:ph type="body" sz="quarter" idx="14" hasCustomPrompt="1"/>
          </p:nvPr>
        </p:nvSpPr>
        <p:spPr>
          <a:xfrm>
            <a:off x="4675031" y="1594682"/>
            <a:ext cx="4084713" cy="892159"/>
          </a:xfrm>
          <a:prstGeom prst="roundRect">
            <a:avLst/>
          </a:prstGeom>
          <a:solidFill>
            <a:srgbClr val="EFEBFF"/>
          </a:solidFill>
          <a:ln>
            <a:solidFill>
              <a:srgbClr val="8D70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2" name="Title 2">
            <a:extLst>
              <a:ext uri="{FF2B5EF4-FFF2-40B4-BE49-F238E27FC236}">
                <a16:creationId xmlns:a16="http://schemas.microsoft.com/office/drawing/2014/main" id="{67451032-10DB-2620-E4B3-347251D64CB1}"/>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4" name="Footer Placeholder 5">
            <a:extLst>
              <a:ext uri="{FF2B5EF4-FFF2-40B4-BE49-F238E27FC236}">
                <a16:creationId xmlns:a16="http://schemas.microsoft.com/office/drawing/2014/main" id="{6997607C-D8C4-3976-5A3F-AD9CFADDE3BB}"/>
              </a:ext>
            </a:extLst>
          </p:cNvPr>
          <p:cNvSpPr>
            <a:spLocks noGrp="1"/>
          </p:cNvSpPr>
          <p:nvPr>
            <p:ph type="ftr" sz="quarter" idx="15"/>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10575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5_Custom Layout">
    <p:bg>
      <p:bgPr>
        <a:solidFill>
          <a:srgbClr val="EFEBFF"/>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230253" y="965208"/>
            <a:ext cx="8529491"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230252" y="1525056"/>
            <a:ext cx="5318141" cy="892159"/>
          </a:xfrm>
          <a:prstGeom prst="roundRect">
            <a:avLst/>
          </a:prstGeom>
          <a:solidFill>
            <a:srgbClr val="F2F4FA"/>
          </a:solidFill>
          <a:ln w="6350">
            <a:solidFill>
              <a:srgbClr val="8D70FF"/>
            </a:solidFill>
          </a:ln>
        </p:spPr>
        <p:txBody>
          <a:bodyPr vert="horz" wrap="square">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4" name="Picture Placeholder 3">
            <a:extLst>
              <a:ext uri="{FF2B5EF4-FFF2-40B4-BE49-F238E27FC236}">
                <a16:creationId xmlns:a16="http://schemas.microsoft.com/office/drawing/2014/main" id="{1F55666A-D35F-4F9E-6025-0673F652DF9D}"/>
              </a:ext>
            </a:extLst>
          </p:cNvPr>
          <p:cNvSpPr>
            <a:spLocks noGrp="1"/>
          </p:cNvSpPr>
          <p:nvPr>
            <p:ph type="pic" sz="quarter" idx="17" hasCustomPrompt="1"/>
          </p:nvPr>
        </p:nvSpPr>
        <p:spPr>
          <a:xfrm>
            <a:off x="5711125" y="1525056"/>
            <a:ext cx="3048617" cy="2938457"/>
          </a:xfrm>
          <a:prstGeom prst="roundRect">
            <a:avLst>
              <a:gd name="adj" fmla="val 14962"/>
            </a:avLst>
          </a:prstGeom>
        </p:spPr>
        <p:txBody>
          <a:bodyPr>
            <a:normAutofit/>
          </a:bodyPr>
          <a:lstStyle>
            <a:lvl1pPr marL="0" indent="0">
              <a:buSzPct val="70000"/>
              <a:buFont typeface="Courier New" panose="02070309020205020404" pitchFamily="49" charset="0"/>
              <a:buNone/>
              <a:defRPr sz="2000" b="0" i="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add picture</a:t>
            </a:r>
          </a:p>
          <a:p>
            <a:endParaRPr lang="en-US" dirty="0"/>
          </a:p>
        </p:txBody>
      </p:sp>
      <p:sp>
        <p:nvSpPr>
          <p:cNvPr id="2" name="Title 2">
            <a:extLst>
              <a:ext uri="{FF2B5EF4-FFF2-40B4-BE49-F238E27FC236}">
                <a16:creationId xmlns:a16="http://schemas.microsoft.com/office/drawing/2014/main" id="{2C7AEBE0-4FF9-14C9-BD70-73EAD3DA0DA0}"/>
              </a:ext>
            </a:extLst>
          </p:cNvPr>
          <p:cNvSpPr>
            <a:spLocks noGrp="1"/>
          </p:cNvSpPr>
          <p:nvPr>
            <p:ph type="title" hasCustomPrompt="1"/>
          </p:nvPr>
        </p:nvSpPr>
        <p:spPr>
          <a:xfrm>
            <a:off x="230252" y="207946"/>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24079280-2987-E659-DE74-DC6EBC577672}"/>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950677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8_Custom Layout">
    <p:bg>
      <p:bgPr>
        <a:solidFill>
          <a:srgbClr val="F2F4FA"/>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77745" y="965208"/>
            <a:ext cx="8381999" cy="449572"/>
          </a:xfrm>
          <a:prstGeom prst="rect">
            <a:avLst/>
          </a:prstGeom>
        </p:spPr>
        <p:txBody>
          <a:bodyPr vert="horz">
            <a:normAutofit/>
          </a:bodyPr>
          <a:lstStyle>
            <a:lvl1pPr marL="0" indent="0">
              <a:buNone/>
              <a:defRPr sz="2000" b="0" i="0" baseline="0">
                <a:solidFill>
                  <a:srgbClr val="8D70FF"/>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84258" y="1525056"/>
            <a:ext cx="5241626" cy="892159"/>
          </a:xfrm>
          <a:prstGeom prst="roundRect">
            <a:avLst/>
          </a:prstGeom>
          <a:solidFill>
            <a:srgbClr val="EFEBFF"/>
          </a:solidFill>
          <a:ln w="6350">
            <a:solidFill>
              <a:srgbClr val="8D70FF"/>
            </a:solidFill>
          </a:ln>
        </p:spPr>
        <p:txBody>
          <a:bodyPr vert="horz" wrap="square">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4" name="Picture Placeholder 3">
            <a:extLst>
              <a:ext uri="{FF2B5EF4-FFF2-40B4-BE49-F238E27FC236}">
                <a16:creationId xmlns:a16="http://schemas.microsoft.com/office/drawing/2014/main" id="{1F55666A-D35F-4F9E-6025-0673F652DF9D}"/>
              </a:ext>
            </a:extLst>
          </p:cNvPr>
          <p:cNvSpPr>
            <a:spLocks noGrp="1"/>
          </p:cNvSpPr>
          <p:nvPr>
            <p:ph type="pic" sz="quarter" idx="17" hasCustomPrompt="1"/>
          </p:nvPr>
        </p:nvSpPr>
        <p:spPr>
          <a:xfrm>
            <a:off x="5796366" y="1525057"/>
            <a:ext cx="2963376" cy="2961704"/>
          </a:xfrm>
          <a:prstGeom prst="roundRect">
            <a:avLst>
              <a:gd name="adj" fmla="val 14962"/>
            </a:avLst>
          </a:prstGeom>
        </p:spPr>
        <p:txBody>
          <a:bodyPr>
            <a:normAutofit/>
          </a:bodyPr>
          <a:lstStyle>
            <a:lvl1pPr marL="0" indent="0">
              <a:buSzPct val="70000"/>
              <a:buFont typeface="Courier New" panose="02070309020205020404" pitchFamily="49" charset="0"/>
              <a:buNone/>
              <a:defRPr sz="2000" b="0" i="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add picture</a:t>
            </a:r>
          </a:p>
          <a:p>
            <a:endParaRPr lang="en-US" dirty="0"/>
          </a:p>
        </p:txBody>
      </p:sp>
      <p:sp>
        <p:nvSpPr>
          <p:cNvPr id="2" name="Title 2">
            <a:extLst>
              <a:ext uri="{FF2B5EF4-FFF2-40B4-BE49-F238E27FC236}">
                <a16:creationId xmlns:a16="http://schemas.microsoft.com/office/drawing/2014/main" id="{646CE86A-96FD-F138-F14F-3D0631AD09ED}"/>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3EB7C305-1210-DF7C-DF43-96241E52C3D3}"/>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789669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picture Left">
    <p:bg>
      <p:bgPr>
        <a:solidFill>
          <a:srgbClr val="EFEBFF"/>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77745" y="965208"/>
            <a:ext cx="8381999"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401879" y="1550505"/>
            <a:ext cx="5357865" cy="892159"/>
          </a:xfrm>
          <a:prstGeom prst="roundRect">
            <a:avLst/>
          </a:prstGeom>
          <a:solidFill>
            <a:srgbClr val="F2F4FA"/>
          </a:solidFill>
          <a:ln w="6350">
            <a:solidFill>
              <a:srgbClr val="8D70FF"/>
            </a:solidFill>
          </a:ln>
        </p:spPr>
        <p:txBody>
          <a:bodyPr vert="horz" wrap="square">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4" name="Picture Placeholder 3">
            <a:extLst>
              <a:ext uri="{FF2B5EF4-FFF2-40B4-BE49-F238E27FC236}">
                <a16:creationId xmlns:a16="http://schemas.microsoft.com/office/drawing/2014/main" id="{1F55666A-D35F-4F9E-6025-0673F652DF9D}"/>
              </a:ext>
            </a:extLst>
          </p:cNvPr>
          <p:cNvSpPr>
            <a:spLocks noGrp="1"/>
          </p:cNvSpPr>
          <p:nvPr>
            <p:ph type="pic" sz="quarter" idx="17" hasCustomPrompt="1"/>
          </p:nvPr>
        </p:nvSpPr>
        <p:spPr>
          <a:xfrm>
            <a:off x="377744" y="1550504"/>
            <a:ext cx="2838154" cy="2757177"/>
          </a:xfrm>
          <a:prstGeom prst="roundRect">
            <a:avLst>
              <a:gd name="adj" fmla="val 14962"/>
            </a:avLst>
          </a:prstGeom>
        </p:spPr>
        <p:txBody>
          <a:bodyPr>
            <a:normAutofit/>
          </a:bodyPr>
          <a:lstStyle>
            <a:lvl1pPr marL="0" indent="0">
              <a:buSzPct val="70000"/>
              <a:buFont typeface="Courier New" panose="02070309020205020404" pitchFamily="49" charset="0"/>
              <a:buNone/>
              <a:defRPr sz="2000" b="0" i="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add picture</a:t>
            </a:r>
          </a:p>
          <a:p>
            <a:endParaRPr lang="en-US" dirty="0"/>
          </a:p>
        </p:txBody>
      </p:sp>
      <p:sp>
        <p:nvSpPr>
          <p:cNvPr id="2" name="Title 2">
            <a:extLst>
              <a:ext uri="{FF2B5EF4-FFF2-40B4-BE49-F238E27FC236}">
                <a16:creationId xmlns:a16="http://schemas.microsoft.com/office/drawing/2014/main" id="{C0C596DB-C786-951B-543E-8886A68BBEEE}"/>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F6DD2E2C-B275-7705-8513-E00109271059}"/>
              </a:ext>
            </a:extLst>
          </p:cNvPr>
          <p:cNvSpPr>
            <a:spLocks noGrp="1"/>
          </p:cNvSpPr>
          <p:nvPr>
            <p:ph type="ftr" sz="quarter" idx="14"/>
          </p:nvPr>
        </p:nvSpPr>
        <p:spPr>
          <a:xfrm>
            <a:off x="377744" y="4808079"/>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223122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xt and picture Left">
    <p:bg>
      <p:bgPr>
        <a:solidFill>
          <a:srgbClr val="F2F4FA"/>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77745" y="965208"/>
            <a:ext cx="8381999" cy="449572"/>
          </a:xfrm>
          <a:prstGeom prst="rect">
            <a:avLst/>
          </a:prstGeom>
        </p:spPr>
        <p:txBody>
          <a:bodyPr vert="horz">
            <a:normAutofit/>
          </a:bodyPr>
          <a:lstStyle>
            <a:lvl1pPr marL="0" indent="0">
              <a:buNone/>
              <a:defRPr sz="2000" b="0" i="0" baseline="0">
                <a:ln>
                  <a:noFill/>
                </a:ln>
                <a:solidFill>
                  <a:srgbClr val="8D70FF"/>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355385" y="1550505"/>
            <a:ext cx="5404360" cy="892159"/>
          </a:xfrm>
          <a:prstGeom prst="roundRect">
            <a:avLst/>
          </a:prstGeom>
          <a:solidFill>
            <a:srgbClr val="EFEBFF"/>
          </a:solidFill>
          <a:ln w="6350">
            <a:solidFill>
              <a:srgbClr val="8D70FF"/>
            </a:solidFill>
          </a:ln>
        </p:spPr>
        <p:txBody>
          <a:bodyPr vert="horz" wrap="square">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4" name="Picture Placeholder 3">
            <a:extLst>
              <a:ext uri="{FF2B5EF4-FFF2-40B4-BE49-F238E27FC236}">
                <a16:creationId xmlns:a16="http://schemas.microsoft.com/office/drawing/2014/main" id="{1F55666A-D35F-4F9E-6025-0673F652DF9D}"/>
              </a:ext>
            </a:extLst>
          </p:cNvPr>
          <p:cNvSpPr>
            <a:spLocks noGrp="1"/>
          </p:cNvSpPr>
          <p:nvPr>
            <p:ph type="pic" sz="quarter" idx="17" hasCustomPrompt="1"/>
          </p:nvPr>
        </p:nvSpPr>
        <p:spPr>
          <a:xfrm>
            <a:off x="377743" y="1550505"/>
            <a:ext cx="2776161" cy="2707171"/>
          </a:xfrm>
          <a:prstGeom prst="roundRect">
            <a:avLst>
              <a:gd name="adj" fmla="val 14962"/>
            </a:avLst>
          </a:prstGeom>
        </p:spPr>
        <p:txBody>
          <a:bodyPr>
            <a:normAutofit/>
          </a:bodyPr>
          <a:lstStyle>
            <a:lvl1pPr marL="0" indent="0">
              <a:buSzPct val="70000"/>
              <a:buFont typeface="Courier New" panose="02070309020205020404" pitchFamily="49" charset="0"/>
              <a:buNone/>
              <a:defRPr sz="2000" b="0" i="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add picture</a:t>
            </a:r>
          </a:p>
          <a:p>
            <a:endParaRPr lang="en-US" dirty="0"/>
          </a:p>
        </p:txBody>
      </p:sp>
      <p:sp>
        <p:nvSpPr>
          <p:cNvPr id="2" name="Title 2">
            <a:extLst>
              <a:ext uri="{FF2B5EF4-FFF2-40B4-BE49-F238E27FC236}">
                <a16:creationId xmlns:a16="http://schemas.microsoft.com/office/drawing/2014/main" id="{957B7862-7B4D-A87B-090B-E17AF2C453FB}"/>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773DA240-EEAB-5876-D64C-DB77618C24EF}"/>
              </a:ext>
            </a:extLst>
          </p:cNvPr>
          <p:cNvSpPr>
            <a:spLocks noGrp="1"/>
          </p:cNvSpPr>
          <p:nvPr>
            <p:ph type="ftr" sz="quarter" idx="14"/>
          </p:nvPr>
        </p:nvSpPr>
        <p:spPr>
          <a:xfrm>
            <a:off x="377743" y="485212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498658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bg>
      <p:bgPr>
        <a:solidFill>
          <a:srgbClr val="EFEBFF"/>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F6DE78D-B591-A88F-C42E-A49BCDFEE143}"/>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F2F0A8C5-6874-B70B-D184-F5102E284736}"/>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2285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1">
    <p:bg>
      <p:bgPr>
        <a:solidFill>
          <a:srgbClr val="F2F4FA"/>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FE58C9F-6326-DC6F-94C3-E23C3AD18251}"/>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DF6C303B-7DAC-D47C-C9CC-14D2CBBE5166}"/>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368190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finition slide 2 with S&amp;C">
    <p:bg>
      <p:bgPr>
        <a:solidFill>
          <a:srgbClr val="EFEBFF"/>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58AD91B0-50B8-7DD6-A3A9-8957BB26C49C}"/>
              </a:ext>
            </a:extLst>
          </p:cNvPr>
          <p:cNvSpPr/>
          <p:nvPr/>
        </p:nvSpPr>
        <p:spPr>
          <a:xfrm>
            <a:off x="5948928" y="1187958"/>
            <a:ext cx="2914846" cy="2903964"/>
          </a:xfrm>
          <a:prstGeom prst="roundRect">
            <a:avLst>
              <a:gd name="adj" fmla="val 6337"/>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4" name="Text Placeholder 5">
            <a:extLst>
              <a:ext uri="{FF2B5EF4-FFF2-40B4-BE49-F238E27FC236}">
                <a16:creationId xmlns:a16="http://schemas.microsoft.com/office/drawing/2014/main" id="{EC3CFC97-3575-6D10-5001-CEAB72BF31A7}"/>
              </a:ext>
            </a:extLst>
          </p:cNvPr>
          <p:cNvSpPr>
            <a:spLocks noGrp="1"/>
          </p:cNvSpPr>
          <p:nvPr>
            <p:ph type="body" sz="quarter" idx="15" hasCustomPrompt="1"/>
          </p:nvPr>
        </p:nvSpPr>
        <p:spPr>
          <a:xfrm>
            <a:off x="430868" y="1187958"/>
            <a:ext cx="5209605" cy="871728"/>
          </a:xfrm>
          <a:prstGeom prst="roundRect">
            <a:avLst/>
          </a:prstGeom>
          <a:solidFill>
            <a:srgbClr val="F2F4FA"/>
          </a:solidFill>
          <a:ln w="6350">
            <a:solidFill>
              <a:srgbClr val="5D36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Add definitions</a:t>
            </a:r>
          </a:p>
          <a:p>
            <a:pPr lvl="1"/>
            <a:r>
              <a:rPr lang="en-US" dirty="0">
                <a:latin typeface="Avenir Book"/>
                <a:cs typeface="Avenir Book"/>
              </a:rPr>
              <a:t>Sub text</a:t>
            </a:r>
            <a:endParaRPr lang="en-US" dirty="0"/>
          </a:p>
          <a:p>
            <a:pPr lvl="0"/>
            <a:endParaRPr lang="en-US" dirty="0"/>
          </a:p>
        </p:txBody>
      </p:sp>
      <p:sp>
        <p:nvSpPr>
          <p:cNvPr id="10" name="Picture Placeholder 3">
            <a:extLst>
              <a:ext uri="{FF2B5EF4-FFF2-40B4-BE49-F238E27FC236}">
                <a16:creationId xmlns:a16="http://schemas.microsoft.com/office/drawing/2014/main" id="{963F9D68-B0CC-CBDE-00DC-6DFB789EAC66}"/>
              </a:ext>
            </a:extLst>
          </p:cNvPr>
          <p:cNvSpPr>
            <a:spLocks noGrp="1"/>
          </p:cNvSpPr>
          <p:nvPr>
            <p:ph type="pic" sz="quarter" idx="17"/>
          </p:nvPr>
        </p:nvSpPr>
        <p:spPr>
          <a:xfrm>
            <a:off x="6152812" y="1396678"/>
            <a:ext cx="2507077" cy="2486524"/>
          </a:xfrm>
          <a:prstGeom prst="ellipse">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5" name="Text Placeholder 5">
            <a:extLst>
              <a:ext uri="{FF2B5EF4-FFF2-40B4-BE49-F238E27FC236}">
                <a16:creationId xmlns:a16="http://schemas.microsoft.com/office/drawing/2014/main" id="{E12D8F06-9852-E5CB-7E80-FE6B5584A062}"/>
              </a:ext>
            </a:extLst>
          </p:cNvPr>
          <p:cNvSpPr>
            <a:spLocks noGrp="1"/>
          </p:cNvSpPr>
          <p:nvPr>
            <p:ph type="body" sz="quarter" idx="21" hasCustomPrompt="1"/>
          </p:nvPr>
        </p:nvSpPr>
        <p:spPr>
          <a:xfrm>
            <a:off x="5940295" y="4235594"/>
            <a:ext cx="2932109" cy="340519"/>
          </a:xfrm>
          <a:prstGeom prst="roundRect">
            <a:avLst/>
          </a:prstGeom>
          <a:solidFill>
            <a:srgbClr val="5D36FF"/>
          </a:solidFill>
        </p:spPr>
        <p:txBody>
          <a:bodyPr vert="horz" wrap="square">
            <a:spAutoFit/>
          </a:bodyPr>
          <a:lstStyle>
            <a:lvl1pPr marL="0" indent="0">
              <a:buClr>
                <a:srgbClr val="5D36FF"/>
              </a:buClr>
              <a:buSzPct val="70000"/>
              <a:buFont typeface="Courier New"/>
              <a:buNone/>
              <a:defRPr sz="1400" baseline="0">
                <a:solidFill>
                  <a:srgbClr val="F2F4FA"/>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Add link to the glossary</a:t>
            </a:r>
          </a:p>
        </p:txBody>
      </p:sp>
      <p:sp>
        <p:nvSpPr>
          <p:cNvPr id="2" name="Title 2">
            <a:extLst>
              <a:ext uri="{FF2B5EF4-FFF2-40B4-BE49-F238E27FC236}">
                <a16:creationId xmlns:a16="http://schemas.microsoft.com/office/drawing/2014/main" id="{D5EEE1DB-E44C-E9A9-7B31-60C83A8FF6E5}"/>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add title</a:t>
            </a:r>
            <a:endParaRPr lang="en-US" dirty="0"/>
          </a:p>
        </p:txBody>
      </p:sp>
      <p:sp>
        <p:nvSpPr>
          <p:cNvPr id="3" name="Footer Placeholder 5">
            <a:extLst>
              <a:ext uri="{FF2B5EF4-FFF2-40B4-BE49-F238E27FC236}">
                <a16:creationId xmlns:a16="http://schemas.microsoft.com/office/drawing/2014/main" id="{FC15214E-9A77-75B3-002B-0FCC09714040}"/>
              </a:ext>
            </a:extLst>
          </p:cNvPr>
          <p:cNvSpPr>
            <a:spLocks noGrp="1"/>
          </p:cNvSpPr>
          <p:nvPr>
            <p:ph type="ftr" sz="quarter" idx="14"/>
          </p:nvPr>
        </p:nvSpPr>
        <p:spPr>
          <a:xfrm>
            <a:off x="7720773" y="4911864"/>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425730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efintion Slide">
    <p:bg>
      <p:bgPr>
        <a:solidFill>
          <a:srgbClr val="EFEBFF"/>
        </a:solidFill>
        <a:effectLst/>
      </p:bgPr>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EC3CFC97-3575-6D10-5001-CEAB72BF31A7}"/>
              </a:ext>
            </a:extLst>
          </p:cNvPr>
          <p:cNvSpPr>
            <a:spLocks noGrp="1"/>
          </p:cNvSpPr>
          <p:nvPr>
            <p:ph type="body" sz="quarter" idx="15" hasCustomPrompt="1"/>
          </p:nvPr>
        </p:nvSpPr>
        <p:spPr>
          <a:xfrm>
            <a:off x="3632996" y="1238221"/>
            <a:ext cx="5209605" cy="871728"/>
          </a:xfrm>
          <a:prstGeom prst="roundRect">
            <a:avLst/>
          </a:prstGeom>
          <a:solidFill>
            <a:srgbClr val="F2F4FA"/>
          </a:solidFill>
          <a:ln w="6350">
            <a:solidFill>
              <a:srgbClr val="5D36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Add definition </a:t>
            </a:r>
          </a:p>
          <a:p>
            <a:pPr lvl="1"/>
            <a:r>
              <a:rPr lang="en-US" dirty="0">
                <a:latin typeface="Avenir Book"/>
                <a:cs typeface="Avenir Book"/>
              </a:rPr>
              <a:t>Sub text</a:t>
            </a:r>
            <a:endParaRPr lang="en-US" dirty="0"/>
          </a:p>
          <a:p>
            <a:pPr lvl="0"/>
            <a:endParaRPr lang="en-US" dirty="0"/>
          </a:p>
        </p:txBody>
      </p:sp>
      <p:sp>
        <p:nvSpPr>
          <p:cNvPr id="10" name="Rounded Rectangle 9">
            <a:extLst>
              <a:ext uri="{FF2B5EF4-FFF2-40B4-BE49-F238E27FC236}">
                <a16:creationId xmlns:a16="http://schemas.microsoft.com/office/drawing/2014/main" id="{5E168007-CD47-EEB8-22E6-2FDB012EE988}"/>
              </a:ext>
            </a:extLst>
          </p:cNvPr>
          <p:cNvSpPr/>
          <p:nvPr/>
        </p:nvSpPr>
        <p:spPr>
          <a:xfrm>
            <a:off x="318663" y="1192548"/>
            <a:ext cx="2914846" cy="2903964"/>
          </a:xfrm>
          <a:prstGeom prst="roundRect">
            <a:avLst>
              <a:gd name="adj" fmla="val 6337"/>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5" name="Picture Placeholder 3">
            <a:extLst>
              <a:ext uri="{FF2B5EF4-FFF2-40B4-BE49-F238E27FC236}">
                <a16:creationId xmlns:a16="http://schemas.microsoft.com/office/drawing/2014/main" id="{EE23B0E9-1E54-D0D4-78A6-3A73A3CF9A37}"/>
              </a:ext>
            </a:extLst>
          </p:cNvPr>
          <p:cNvSpPr>
            <a:spLocks noGrp="1"/>
          </p:cNvSpPr>
          <p:nvPr>
            <p:ph type="pic" sz="quarter" idx="17" hasCustomPrompt="1"/>
          </p:nvPr>
        </p:nvSpPr>
        <p:spPr>
          <a:xfrm>
            <a:off x="518858" y="1433260"/>
            <a:ext cx="2497192" cy="2422540"/>
          </a:xfrm>
          <a:prstGeom prst="ellipse">
            <a:avLst/>
          </a:prstGeom>
        </p:spPr>
        <p:txBody>
          <a:bodyPr>
            <a:normAutofit/>
          </a:bodyPr>
          <a:lstStyle>
            <a:lvl1pPr marL="0" indent="0">
              <a:buSzPct val="70000"/>
              <a:buFont typeface="Courier New" panose="02070309020205020404" pitchFamily="49" charset="0"/>
              <a:buNone/>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dirty="0"/>
              <a:t>Add icon</a:t>
            </a:r>
          </a:p>
        </p:txBody>
      </p:sp>
      <p:sp>
        <p:nvSpPr>
          <p:cNvPr id="4" name="Text Placeholder 5">
            <a:extLst>
              <a:ext uri="{FF2B5EF4-FFF2-40B4-BE49-F238E27FC236}">
                <a16:creationId xmlns:a16="http://schemas.microsoft.com/office/drawing/2014/main" id="{99E2636B-85D6-BC69-7915-2D6FCEEFB96D}"/>
              </a:ext>
            </a:extLst>
          </p:cNvPr>
          <p:cNvSpPr>
            <a:spLocks noGrp="1"/>
          </p:cNvSpPr>
          <p:nvPr>
            <p:ph type="body" sz="quarter" idx="21" hasCustomPrompt="1"/>
          </p:nvPr>
        </p:nvSpPr>
        <p:spPr>
          <a:xfrm>
            <a:off x="318663" y="4213107"/>
            <a:ext cx="2932109" cy="340519"/>
          </a:xfrm>
          <a:prstGeom prst="roundRect">
            <a:avLst/>
          </a:prstGeom>
          <a:solidFill>
            <a:srgbClr val="5D36FF"/>
          </a:solidFill>
        </p:spPr>
        <p:txBody>
          <a:bodyPr vert="horz" wrap="square">
            <a:spAutoFit/>
          </a:bodyPr>
          <a:lstStyle>
            <a:lvl1pPr marL="0" indent="0">
              <a:buClr>
                <a:srgbClr val="5D36FF"/>
              </a:buClr>
              <a:buSzPct val="70000"/>
              <a:buFont typeface="Courier New"/>
              <a:buNone/>
              <a:defRPr sz="1400" baseline="0">
                <a:solidFill>
                  <a:srgbClr val="F2F4FA"/>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Add link to the glossary</a:t>
            </a:r>
          </a:p>
        </p:txBody>
      </p:sp>
      <p:sp>
        <p:nvSpPr>
          <p:cNvPr id="2" name="Title 2">
            <a:extLst>
              <a:ext uri="{FF2B5EF4-FFF2-40B4-BE49-F238E27FC236}">
                <a16:creationId xmlns:a16="http://schemas.microsoft.com/office/drawing/2014/main" id="{6D30AFF1-ADB7-346B-965D-31B7C4F0F4E7}"/>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8CA0CB28-F236-F0C2-8375-E1C1692B137B}"/>
              </a:ext>
            </a:extLst>
          </p:cNvPr>
          <p:cNvSpPr>
            <a:spLocks noGrp="1"/>
          </p:cNvSpPr>
          <p:nvPr>
            <p:ph type="ftr" sz="quarter" idx="14"/>
          </p:nvPr>
        </p:nvSpPr>
        <p:spPr>
          <a:xfrm>
            <a:off x="318662" y="485212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443902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o">
    <p:bg>
      <p:bgPr>
        <a:solidFill>
          <a:srgbClr val="F2F4FA"/>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p:nvSpPr>
        <p:spPr>
          <a:xfrm>
            <a:off x="1443790" y="1477339"/>
            <a:ext cx="7315955" cy="3470045"/>
          </a:xfrm>
          <a:prstGeom prst="roundRect">
            <a:avLst>
              <a:gd name="adj" fmla="val 6337"/>
            </a:avLst>
          </a:prstGeom>
          <a:solidFill>
            <a:srgbClr val="EFEBFF"/>
          </a:solid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4" name="Text Placeholder 5">
            <a:extLst>
              <a:ext uri="{FF2B5EF4-FFF2-40B4-BE49-F238E27FC236}">
                <a16:creationId xmlns:a16="http://schemas.microsoft.com/office/drawing/2014/main" id="{EC3CFC97-3575-6D10-5001-CEAB72BF31A7}"/>
              </a:ext>
            </a:extLst>
          </p:cNvPr>
          <p:cNvSpPr>
            <a:spLocks noGrp="1"/>
          </p:cNvSpPr>
          <p:nvPr>
            <p:ph type="body" sz="quarter" idx="15" hasCustomPrompt="1"/>
          </p:nvPr>
        </p:nvSpPr>
        <p:spPr>
          <a:xfrm>
            <a:off x="2954957" y="1636295"/>
            <a:ext cx="5573027" cy="871728"/>
          </a:xfrm>
          <a:prstGeom prst="roundRect">
            <a:avLst/>
          </a:prstGeom>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3" name="Picture Placeholder 3">
            <a:extLst>
              <a:ext uri="{FF2B5EF4-FFF2-40B4-BE49-F238E27FC236}">
                <a16:creationId xmlns:a16="http://schemas.microsoft.com/office/drawing/2014/main" id="{1A8F00DF-76E3-4A2E-DF35-D04FF7309627}"/>
              </a:ext>
            </a:extLst>
          </p:cNvPr>
          <p:cNvSpPr>
            <a:spLocks noGrp="1"/>
          </p:cNvSpPr>
          <p:nvPr>
            <p:ph type="pic" sz="quarter" idx="17" hasCustomPrompt="1"/>
          </p:nvPr>
        </p:nvSpPr>
        <p:spPr>
          <a:xfrm>
            <a:off x="148815" y="1722922"/>
            <a:ext cx="2589950" cy="2611650"/>
          </a:xfrm>
          <a:prstGeom prst="ellipse">
            <a:avLst/>
          </a:prstGeom>
        </p:spPr>
        <p:txBody>
          <a:bodyPr>
            <a:normAutofit/>
          </a:bodyPr>
          <a:lstStyle>
            <a:lvl1pPr marL="0" indent="0">
              <a:buSzPct val="70000"/>
              <a:buFont typeface="Courier New" panose="02070309020205020404" pitchFamily="49" charset="0"/>
              <a:buNone/>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dirty="0"/>
              <a:t>Add photo</a:t>
            </a:r>
          </a:p>
        </p:txBody>
      </p:sp>
      <p:sp>
        <p:nvSpPr>
          <p:cNvPr id="5" name="Text Placeholder 5">
            <a:extLst>
              <a:ext uri="{FF2B5EF4-FFF2-40B4-BE49-F238E27FC236}">
                <a16:creationId xmlns:a16="http://schemas.microsoft.com/office/drawing/2014/main" id="{9F284D2F-3553-A104-1802-036062DB816F}"/>
              </a:ext>
            </a:extLst>
          </p:cNvPr>
          <p:cNvSpPr>
            <a:spLocks noGrp="1"/>
          </p:cNvSpPr>
          <p:nvPr>
            <p:ph type="body" sz="quarter" idx="11" hasCustomPrompt="1"/>
          </p:nvPr>
        </p:nvSpPr>
        <p:spPr>
          <a:xfrm>
            <a:off x="377744" y="936857"/>
            <a:ext cx="5759503" cy="477651"/>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 name="Title 2">
            <a:extLst>
              <a:ext uri="{FF2B5EF4-FFF2-40B4-BE49-F238E27FC236}">
                <a16:creationId xmlns:a16="http://schemas.microsoft.com/office/drawing/2014/main" id="{7CFA5E1C-6846-0496-6B10-6B08E729BEF3}"/>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add biography</a:t>
            </a:r>
            <a:endParaRPr lang="en-US" dirty="0"/>
          </a:p>
        </p:txBody>
      </p:sp>
      <p:sp>
        <p:nvSpPr>
          <p:cNvPr id="4" name="Footer Placeholder 5">
            <a:extLst>
              <a:ext uri="{FF2B5EF4-FFF2-40B4-BE49-F238E27FC236}">
                <a16:creationId xmlns:a16="http://schemas.microsoft.com/office/drawing/2014/main" id="{C3F80EFC-C55F-1195-FAA0-FA2A53C4691F}"/>
              </a:ext>
            </a:extLst>
          </p:cNvPr>
          <p:cNvSpPr>
            <a:spLocks noGrp="1"/>
          </p:cNvSpPr>
          <p:nvPr>
            <p:ph type="ftr" sz="quarter" idx="14"/>
          </p:nvPr>
        </p:nvSpPr>
        <p:spPr>
          <a:xfrm>
            <a:off x="224802" y="4818896"/>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30720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 section photo 2">
    <p:bg>
      <p:bgPr>
        <a:solidFill>
          <a:srgbClr val="EFEBFF"/>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B84A263-7EA3-8834-7DEA-FDF9D1539A6E}"/>
              </a:ext>
            </a:extLst>
          </p:cNvPr>
          <p:cNvSpPr/>
          <p:nvPr/>
        </p:nvSpPr>
        <p:spPr>
          <a:xfrm>
            <a:off x="458043" y="342926"/>
            <a:ext cx="8227915" cy="4457650"/>
          </a:xfrm>
          <a:prstGeom prst="roundRect">
            <a:avLst>
              <a:gd name="adj" fmla="val 6337"/>
            </a:avLst>
          </a:prstGeom>
          <a:noFill/>
          <a:ln>
            <a:solidFill>
              <a:srgbClr val="AD9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6" name="Title 2">
            <a:extLst>
              <a:ext uri="{FF2B5EF4-FFF2-40B4-BE49-F238E27FC236}">
                <a16:creationId xmlns:a16="http://schemas.microsoft.com/office/drawing/2014/main" id="{C7F4BB95-110F-D244-2B16-5FAC9026D515}"/>
              </a:ext>
            </a:extLst>
          </p:cNvPr>
          <p:cNvSpPr>
            <a:spLocks noGrp="1"/>
          </p:cNvSpPr>
          <p:nvPr>
            <p:ph type="title" hasCustomPrompt="1"/>
          </p:nvPr>
        </p:nvSpPr>
        <p:spPr>
          <a:xfrm>
            <a:off x="922721" y="2248257"/>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sub-section slide title</a:t>
            </a:r>
            <a:endParaRPr lang="en-US" dirty="0"/>
          </a:p>
        </p:txBody>
      </p:sp>
      <p:sp>
        <p:nvSpPr>
          <p:cNvPr id="2" name="Footer Placeholder 5">
            <a:extLst>
              <a:ext uri="{FF2B5EF4-FFF2-40B4-BE49-F238E27FC236}">
                <a16:creationId xmlns:a16="http://schemas.microsoft.com/office/drawing/2014/main" id="{AEEBCC43-38FF-64DD-B93C-648C117DE513}"/>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541242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4_Custom Layout">
    <p:bg>
      <p:bgPr>
        <a:solidFill>
          <a:srgbClr val="F2F4FA"/>
        </a:solidFill>
        <a:effectLst/>
      </p:bgPr>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EC3CFC97-3575-6D10-5001-CEAB72BF31A7}"/>
              </a:ext>
            </a:extLst>
          </p:cNvPr>
          <p:cNvSpPr>
            <a:spLocks noGrp="1"/>
          </p:cNvSpPr>
          <p:nvPr>
            <p:ph type="body" sz="quarter" idx="15" hasCustomPrompt="1"/>
          </p:nvPr>
        </p:nvSpPr>
        <p:spPr>
          <a:xfrm>
            <a:off x="1718845" y="1043124"/>
            <a:ext cx="7057395" cy="871728"/>
          </a:xfrm>
          <a:prstGeom prst="roundRect">
            <a:avLst/>
          </a:prstGeom>
          <a:solidFill>
            <a:srgbClr val="EFEBFF"/>
          </a:solidFill>
          <a:ln w="6350">
            <a:solidFill>
              <a:srgbClr val="8D70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3" name="Picture Placeholder 3">
            <a:extLst>
              <a:ext uri="{FF2B5EF4-FFF2-40B4-BE49-F238E27FC236}">
                <a16:creationId xmlns:a16="http://schemas.microsoft.com/office/drawing/2014/main" id="{1A8F00DF-76E3-4A2E-DF35-D04FF7309627}"/>
              </a:ext>
            </a:extLst>
          </p:cNvPr>
          <p:cNvSpPr>
            <a:spLocks noGrp="1"/>
          </p:cNvSpPr>
          <p:nvPr>
            <p:ph type="pic" sz="quarter" idx="17"/>
          </p:nvPr>
        </p:nvSpPr>
        <p:spPr>
          <a:xfrm>
            <a:off x="377744" y="1043126"/>
            <a:ext cx="1184217" cy="1124037"/>
          </a:xfrm>
          <a:prstGeom prst="roundRect">
            <a:avLst>
              <a:gd name="adj" fmla="val 14962"/>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2" name="Picture Placeholder 3">
            <a:extLst>
              <a:ext uri="{FF2B5EF4-FFF2-40B4-BE49-F238E27FC236}">
                <a16:creationId xmlns:a16="http://schemas.microsoft.com/office/drawing/2014/main" id="{1FFB9B82-B7B7-CD15-024B-9FBFBD84B3BD}"/>
              </a:ext>
            </a:extLst>
          </p:cNvPr>
          <p:cNvSpPr>
            <a:spLocks noGrp="1"/>
          </p:cNvSpPr>
          <p:nvPr>
            <p:ph type="pic" sz="quarter" idx="18"/>
          </p:nvPr>
        </p:nvSpPr>
        <p:spPr>
          <a:xfrm>
            <a:off x="377744" y="2332445"/>
            <a:ext cx="1184217" cy="1124037"/>
          </a:xfrm>
          <a:prstGeom prst="roundRect">
            <a:avLst>
              <a:gd name="adj" fmla="val 14962"/>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4" name="Picture Placeholder 3">
            <a:extLst>
              <a:ext uri="{FF2B5EF4-FFF2-40B4-BE49-F238E27FC236}">
                <a16:creationId xmlns:a16="http://schemas.microsoft.com/office/drawing/2014/main" id="{3E170C56-B17E-A8C2-B98C-F805732BC3F9}"/>
              </a:ext>
            </a:extLst>
          </p:cNvPr>
          <p:cNvSpPr>
            <a:spLocks noGrp="1"/>
          </p:cNvSpPr>
          <p:nvPr>
            <p:ph type="pic" sz="quarter" idx="19"/>
          </p:nvPr>
        </p:nvSpPr>
        <p:spPr>
          <a:xfrm>
            <a:off x="384257" y="3595009"/>
            <a:ext cx="1184217" cy="1124037"/>
          </a:xfrm>
          <a:prstGeom prst="roundRect">
            <a:avLst>
              <a:gd name="adj" fmla="val 14962"/>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0EDC622E-B10C-B3E5-259A-0169E221DED1}"/>
              </a:ext>
            </a:extLst>
          </p:cNvPr>
          <p:cNvSpPr>
            <a:spLocks noGrp="1"/>
          </p:cNvSpPr>
          <p:nvPr>
            <p:ph type="body" sz="quarter" idx="20" hasCustomPrompt="1"/>
          </p:nvPr>
        </p:nvSpPr>
        <p:spPr>
          <a:xfrm>
            <a:off x="1718845" y="2332445"/>
            <a:ext cx="7057395" cy="871728"/>
          </a:xfrm>
          <a:prstGeom prst="roundRect">
            <a:avLst/>
          </a:prstGeom>
          <a:solidFill>
            <a:srgbClr val="EFEBFF"/>
          </a:solidFill>
          <a:ln w="6350">
            <a:solidFill>
              <a:srgbClr val="8D70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8" name="Text Placeholder 5">
            <a:extLst>
              <a:ext uri="{FF2B5EF4-FFF2-40B4-BE49-F238E27FC236}">
                <a16:creationId xmlns:a16="http://schemas.microsoft.com/office/drawing/2014/main" id="{6B2AC78A-30DB-650A-AD4D-5A48EA2CC596}"/>
              </a:ext>
            </a:extLst>
          </p:cNvPr>
          <p:cNvSpPr>
            <a:spLocks noGrp="1"/>
          </p:cNvSpPr>
          <p:nvPr>
            <p:ph type="body" sz="quarter" idx="21" hasCustomPrompt="1"/>
          </p:nvPr>
        </p:nvSpPr>
        <p:spPr>
          <a:xfrm>
            <a:off x="1718845" y="3595007"/>
            <a:ext cx="7057395" cy="871728"/>
          </a:xfrm>
          <a:prstGeom prst="roundRect">
            <a:avLst/>
          </a:prstGeom>
          <a:solidFill>
            <a:srgbClr val="EFEBFF"/>
          </a:solidFill>
          <a:ln w="6350">
            <a:solidFill>
              <a:srgbClr val="8D70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7" name="Title 2">
            <a:extLst>
              <a:ext uri="{FF2B5EF4-FFF2-40B4-BE49-F238E27FC236}">
                <a16:creationId xmlns:a16="http://schemas.microsoft.com/office/drawing/2014/main" id="{E8B46620-83E6-6ED5-F508-C3368406F629}"/>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5" name="Footer Placeholder 5">
            <a:extLst>
              <a:ext uri="{FF2B5EF4-FFF2-40B4-BE49-F238E27FC236}">
                <a16:creationId xmlns:a16="http://schemas.microsoft.com/office/drawing/2014/main" id="{1F2004EF-88AF-CCE1-9115-0B4B35CD98A5}"/>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48051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6_Custom Layout">
    <p:bg>
      <p:bgPr>
        <a:solidFill>
          <a:srgbClr val="EFEBFF"/>
        </a:solidFill>
        <a:effectLst/>
      </p:bgPr>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EC3CFC97-3575-6D10-5001-CEAB72BF31A7}"/>
              </a:ext>
            </a:extLst>
          </p:cNvPr>
          <p:cNvSpPr>
            <a:spLocks noGrp="1"/>
          </p:cNvSpPr>
          <p:nvPr>
            <p:ph type="body" sz="quarter" idx="15" hasCustomPrompt="1"/>
          </p:nvPr>
        </p:nvSpPr>
        <p:spPr>
          <a:xfrm>
            <a:off x="1718845" y="1043124"/>
            <a:ext cx="7057395" cy="871728"/>
          </a:xfrm>
          <a:prstGeom prst="roundRect">
            <a:avLst/>
          </a:prstGeom>
          <a:solidFill>
            <a:srgbClr val="F2F4FA"/>
          </a:solidFill>
          <a:ln w="6350">
            <a:solidFill>
              <a:srgbClr val="5D36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3" name="Picture Placeholder 3">
            <a:extLst>
              <a:ext uri="{FF2B5EF4-FFF2-40B4-BE49-F238E27FC236}">
                <a16:creationId xmlns:a16="http://schemas.microsoft.com/office/drawing/2014/main" id="{1A8F00DF-76E3-4A2E-DF35-D04FF7309627}"/>
              </a:ext>
            </a:extLst>
          </p:cNvPr>
          <p:cNvSpPr>
            <a:spLocks noGrp="1"/>
          </p:cNvSpPr>
          <p:nvPr>
            <p:ph type="pic" sz="quarter" idx="17"/>
          </p:nvPr>
        </p:nvSpPr>
        <p:spPr>
          <a:xfrm>
            <a:off x="377744" y="1043126"/>
            <a:ext cx="1184217" cy="1124037"/>
          </a:xfrm>
          <a:prstGeom prst="roundRect">
            <a:avLst>
              <a:gd name="adj" fmla="val 14962"/>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2" name="Picture Placeholder 3">
            <a:extLst>
              <a:ext uri="{FF2B5EF4-FFF2-40B4-BE49-F238E27FC236}">
                <a16:creationId xmlns:a16="http://schemas.microsoft.com/office/drawing/2014/main" id="{1FFB9B82-B7B7-CD15-024B-9FBFBD84B3BD}"/>
              </a:ext>
            </a:extLst>
          </p:cNvPr>
          <p:cNvSpPr>
            <a:spLocks noGrp="1"/>
          </p:cNvSpPr>
          <p:nvPr>
            <p:ph type="pic" sz="quarter" idx="18"/>
          </p:nvPr>
        </p:nvSpPr>
        <p:spPr>
          <a:xfrm>
            <a:off x="377744" y="2332445"/>
            <a:ext cx="1184217" cy="1124037"/>
          </a:xfrm>
          <a:prstGeom prst="roundRect">
            <a:avLst>
              <a:gd name="adj" fmla="val 14962"/>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4" name="Picture Placeholder 3">
            <a:extLst>
              <a:ext uri="{FF2B5EF4-FFF2-40B4-BE49-F238E27FC236}">
                <a16:creationId xmlns:a16="http://schemas.microsoft.com/office/drawing/2014/main" id="{3E170C56-B17E-A8C2-B98C-F805732BC3F9}"/>
              </a:ext>
            </a:extLst>
          </p:cNvPr>
          <p:cNvSpPr>
            <a:spLocks noGrp="1"/>
          </p:cNvSpPr>
          <p:nvPr>
            <p:ph type="pic" sz="quarter" idx="19"/>
          </p:nvPr>
        </p:nvSpPr>
        <p:spPr>
          <a:xfrm>
            <a:off x="384257" y="3595009"/>
            <a:ext cx="1184217" cy="1124037"/>
          </a:xfrm>
          <a:prstGeom prst="roundRect">
            <a:avLst>
              <a:gd name="adj" fmla="val 14962"/>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0EDC622E-B10C-B3E5-259A-0169E221DED1}"/>
              </a:ext>
            </a:extLst>
          </p:cNvPr>
          <p:cNvSpPr>
            <a:spLocks noGrp="1"/>
          </p:cNvSpPr>
          <p:nvPr>
            <p:ph type="body" sz="quarter" idx="20" hasCustomPrompt="1"/>
          </p:nvPr>
        </p:nvSpPr>
        <p:spPr>
          <a:xfrm>
            <a:off x="1718845" y="2332445"/>
            <a:ext cx="7057395" cy="871728"/>
          </a:xfrm>
          <a:prstGeom prst="roundRect">
            <a:avLst/>
          </a:prstGeom>
          <a:solidFill>
            <a:srgbClr val="F2F4FA"/>
          </a:solidFill>
          <a:ln w="6350">
            <a:solidFill>
              <a:srgbClr val="5D36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8" name="Text Placeholder 5">
            <a:extLst>
              <a:ext uri="{FF2B5EF4-FFF2-40B4-BE49-F238E27FC236}">
                <a16:creationId xmlns:a16="http://schemas.microsoft.com/office/drawing/2014/main" id="{6B2AC78A-30DB-650A-AD4D-5A48EA2CC596}"/>
              </a:ext>
            </a:extLst>
          </p:cNvPr>
          <p:cNvSpPr>
            <a:spLocks noGrp="1"/>
          </p:cNvSpPr>
          <p:nvPr>
            <p:ph type="body" sz="quarter" idx="21" hasCustomPrompt="1"/>
          </p:nvPr>
        </p:nvSpPr>
        <p:spPr>
          <a:xfrm>
            <a:off x="1718845" y="3595007"/>
            <a:ext cx="7057395" cy="871728"/>
          </a:xfrm>
          <a:prstGeom prst="roundRect">
            <a:avLst/>
          </a:prstGeom>
          <a:solidFill>
            <a:srgbClr val="F2F4FA"/>
          </a:solidFill>
          <a:ln w="6350">
            <a:solidFill>
              <a:srgbClr val="5D36FF"/>
            </a:solidFill>
          </a:ln>
        </p:spPr>
        <p:txBody>
          <a:bodyPr vert="horz">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7" name="Title 2">
            <a:extLst>
              <a:ext uri="{FF2B5EF4-FFF2-40B4-BE49-F238E27FC236}">
                <a16:creationId xmlns:a16="http://schemas.microsoft.com/office/drawing/2014/main" id="{3C1B5FA7-BF6F-A318-13E4-9EE04A6B4651}"/>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5" name="Footer Placeholder 5">
            <a:extLst>
              <a:ext uri="{FF2B5EF4-FFF2-40B4-BE49-F238E27FC236}">
                <a16:creationId xmlns:a16="http://schemas.microsoft.com/office/drawing/2014/main" id="{76512355-3D7C-81F1-1D29-13B8BF18B4EA}"/>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619141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2_Custom Layout">
    <p:bg>
      <p:bgPr>
        <a:solidFill>
          <a:srgbClr val="F2F4FA"/>
        </a:solidFill>
        <a:effectLst/>
      </p:bgPr>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F267865A-A8F3-F18C-3441-469C290B29A5}"/>
              </a:ext>
            </a:extLst>
          </p:cNvPr>
          <p:cNvSpPr>
            <a:spLocks noGrp="1"/>
          </p:cNvSpPr>
          <p:nvPr>
            <p:ph type="body" sz="quarter" idx="18" hasCustomPrompt="1"/>
          </p:nvPr>
        </p:nvSpPr>
        <p:spPr>
          <a:xfrm>
            <a:off x="477385" y="1657910"/>
            <a:ext cx="2507864"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15" name="Text Placeholder 5">
            <a:extLst>
              <a:ext uri="{FF2B5EF4-FFF2-40B4-BE49-F238E27FC236}">
                <a16:creationId xmlns:a16="http://schemas.microsoft.com/office/drawing/2014/main" id="{B74BFC06-EA5C-507E-FB45-5EAA89E36D5F}"/>
              </a:ext>
            </a:extLst>
          </p:cNvPr>
          <p:cNvSpPr>
            <a:spLocks noGrp="1"/>
          </p:cNvSpPr>
          <p:nvPr>
            <p:ph type="body" sz="quarter" idx="19" hasCustomPrompt="1"/>
          </p:nvPr>
        </p:nvSpPr>
        <p:spPr>
          <a:xfrm>
            <a:off x="477385" y="1163869"/>
            <a:ext cx="2507864" cy="380477"/>
          </a:xfrm>
          <a:prstGeom prst="roundRect">
            <a:avLst/>
          </a:prstGeom>
        </p:spPr>
        <p:txBody>
          <a:bodyPr vert="horz">
            <a:norm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3" name="Text Placeholder 5">
            <a:extLst>
              <a:ext uri="{FF2B5EF4-FFF2-40B4-BE49-F238E27FC236}">
                <a16:creationId xmlns:a16="http://schemas.microsoft.com/office/drawing/2014/main" id="{D9A857D9-89B0-191C-2C7A-BE5137A509E8}"/>
              </a:ext>
            </a:extLst>
          </p:cNvPr>
          <p:cNvSpPr>
            <a:spLocks noGrp="1"/>
          </p:cNvSpPr>
          <p:nvPr>
            <p:ph type="body" sz="quarter" idx="20" hasCustomPrompt="1"/>
          </p:nvPr>
        </p:nvSpPr>
        <p:spPr>
          <a:xfrm>
            <a:off x="3301879" y="1657910"/>
            <a:ext cx="2507864"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24" name="Text Placeholder 5">
            <a:extLst>
              <a:ext uri="{FF2B5EF4-FFF2-40B4-BE49-F238E27FC236}">
                <a16:creationId xmlns:a16="http://schemas.microsoft.com/office/drawing/2014/main" id="{570649AA-41A4-6D2D-1BC0-7DC59294F2B7}"/>
              </a:ext>
            </a:extLst>
          </p:cNvPr>
          <p:cNvSpPr>
            <a:spLocks noGrp="1"/>
          </p:cNvSpPr>
          <p:nvPr>
            <p:ph type="body" sz="quarter" idx="21" hasCustomPrompt="1"/>
          </p:nvPr>
        </p:nvSpPr>
        <p:spPr>
          <a:xfrm>
            <a:off x="3301881" y="1163869"/>
            <a:ext cx="2507864" cy="380477"/>
          </a:xfrm>
          <a:prstGeom prst="roundRect">
            <a:avLst/>
          </a:prstGeom>
        </p:spPr>
        <p:txBody>
          <a:bodyPr vert="horz">
            <a:norm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6" name="Text Placeholder 5">
            <a:extLst>
              <a:ext uri="{FF2B5EF4-FFF2-40B4-BE49-F238E27FC236}">
                <a16:creationId xmlns:a16="http://schemas.microsoft.com/office/drawing/2014/main" id="{0BD6A0DB-40EF-B099-0F21-4734CBE53718}"/>
              </a:ext>
            </a:extLst>
          </p:cNvPr>
          <p:cNvSpPr>
            <a:spLocks noGrp="1"/>
          </p:cNvSpPr>
          <p:nvPr>
            <p:ph type="body" sz="quarter" idx="22" hasCustomPrompt="1"/>
          </p:nvPr>
        </p:nvSpPr>
        <p:spPr>
          <a:xfrm>
            <a:off x="6126376" y="1657910"/>
            <a:ext cx="2507864"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27" name="Text Placeholder 5">
            <a:extLst>
              <a:ext uri="{FF2B5EF4-FFF2-40B4-BE49-F238E27FC236}">
                <a16:creationId xmlns:a16="http://schemas.microsoft.com/office/drawing/2014/main" id="{AAC5FCBC-05CF-7FCA-517C-02C1724915B5}"/>
              </a:ext>
            </a:extLst>
          </p:cNvPr>
          <p:cNvSpPr>
            <a:spLocks noGrp="1"/>
          </p:cNvSpPr>
          <p:nvPr>
            <p:ph type="body" sz="quarter" idx="23" hasCustomPrompt="1"/>
          </p:nvPr>
        </p:nvSpPr>
        <p:spPr>
          <a:xfrm>
            <a:off x="6126376" y="1163869"/>
            <a:ext cx="2507864" cy="380477"/>
          </a:xfrm>
          <a:prstGeom prst="roundRect">
            <a:avLst/>
          </a:prstGeom>
        </p:spPr>
        <p:txBody>
          <a:bodyPr vert="horz">
            <a:norm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9" name="Text Placeholder 5">
            <a:extLst>
              <a:ext uri="{FF2B5EF4-FFF2-40B4-BE49-F238E27FC236}">
                <a16:creationId xmlns:a16="http://schemas.microsoft.com/office/drawing/2014/main" id="{A216F285-4C4C-0703-9099-FE7D91C265B7}"/>
              </a:ext>
            </a:extLst>
          </p:cNvPr>
          <p:cNvSpPr>
            <a:spLocks noGrp="1"/>
          </p:cNvSpPr>
          <p:nvPr>
            <p:ph type="body" sz="quarter" idx="24" hasCustomPrompt="1"/>
          </p:nvPr>
        </p:nvSpPr>
        <p:spPr>
          <a:xfrm>
            <a:off x="477385" y="3549464"/>
            <a:ext cx="2507864"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0" name="Text Placeholder 5">
            <a:extLst>
              <a:ext uri="{FF2B5EF4-FFF2-40B4-BE49-F238E27FC236}">
                <a16:creationId xmlns:a16="http://schemas.microsoft.com/office/drawing/2014/main" id="{B767DF70-D5FC-C47F-55FF-9469D31C2DB2}"/>
              </a:ext>
            </a:extLst>
          </p:cNvPr>
          <p:cNvSpPr>
            <a:spLocks noGrp="1"/>
          </p:cNvSpPr>
          <p:nvPr>
            <p:ph type="body" sz="quarter" idx="25" hasCustomPrompt="1"/>
          </p:nvPr>
        </p:nvSpPr>
        <p:spPr>
          <a:xfrm>
            <a:off x="477385" y="3055423"/>
            <a:ext cx="2507864" cy="380477"/>
          </a:xfrm>
          <a:prstGeom prst="roundRect">
            <a:avLst/>
          </a:prstGeom>
        </p:spPr>
        <p:txBody>
          <a:bodyPr vert="horz">
            <a:norm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32" name="Text Placeholder 5">
            <a:extLst>
              <a:ext uri="{FF2B5EF4-FFF2-40B4-BE49-F238E27FC236}">
                <a16:creationId xmlns:a16="http://schemas.microsoft.com/office/drawing/2014/main" id="{69E7330F-176B-50D5-CB63-96D9B1C919CF}"/>
              </a:ext>
            </a:extLst>
          </p:cNvPr>
          <p:cNvSpPr>
            <a:spLocks noGrp="1"/>
          </p:cNvSpPr>
          <p:nvPr>
            <p:ph type="body" sz="quarter" idx="26" hasCustomPrompt="1"/>
          </p:nvPr>
        </p:nvSpPr>
        <p:spPr>
          <a:xfrm>
            <a:off x="3301879" y="3549464"/>
            <a:ext cx="2507864"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3" name="Text Placeholder 5">
            <a:extLst>
              <a:ext uri="{FF2B5EF4-FFF2-40B4-BE49-F238E27FC236}">
                <a16:creationId xmlns:a16="http://schemas.microsoft.com/office/drawing/2014/main" id="{29B95D71-2A46-023D-374F-D8743E169B3B}"/>
              </a:ext>
            </a:extLst>
          </p:cNvPr>
          <p:cNvSpPr>
            <a:spLocks noGrp="1"/>
          </p:cNvSpPr>
          <p:nvPr>
            <p:ph type="body" sz="quarter" idx="27" hasCustomPrompt="1"/>
          </p:nvPr>
        </p:nvSpPr>
        <p:spPr>
          <a:xfrm>
            <a:off x="3301881" y="3055423"/>
            <a:ext cx="2507864" cy="380477"/>
          </a:xfrm>
          <a:prstGeom prst="roundRect">
            <a:avLst/>
          </a:prstGeom>
        </p:spPr>
        <p:txBody>
          <a:bodyPr vert="horz">
            <a:norm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35" name="Text Placeholder 5">
            <a:extLst>
              <a:ext uri="{FF2B5EF4-FFF2-40B4-BE49-F238E27FC236}">
                <a16:creationId xmlns:a16="http://schemas.microsoft.com/office/drawing/2014/main" id="{E8F5365A-2E60-65E5-2770-DF7BBE1B440B}"/>
              </a:ext>
            </a:extLst>
          </p:cNvPr>
          <p:cNvSpPr>
            <a:spLocks noGrp="1"/>
          </p:cNvSpPr>
          <p:nvPr>
            <p:ph type="body" sz="quarter" idx="28" hasCustomPrompt="1"/>
          </p:nvPr>
        </p:nvSpPr>
        <p:spPr>
          <a:xfrm>
            <a:off x="6126376" y="3549464"/>
            <a:ext cx="2507864"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6" name="Text Placeholder 5">
            <a:extLst>
              <a:ext uri="{FF2B5EF4-FFF2-40B4-BE49-F238E27FC236}">
                <a16:creationId xmlns:a16="http://schemas.microsoft.com/office/drawing/2014/main" id="{5E3C4125-4535-939D-AE05-B6DB56A80882}"/>
              </a:ext>
            </a:extLst>
          </p:cNvPr>
          <p:cNvSpPr>
            <a:spLocks noGrp="1"/>
          </p:cNvSpPr>
          <p:nvPr>
            <p:ph type="body" sz="quarter" idx="29" hasCustomPrompt="1"/>
          </p:nvPr>
        </p:nvSpPr>
        <p:spPr>
          <a:xfrm>
            <a:off x="6126376" y="3055423"/>
            <a:ext cx="2507864" cy="380477"/>
          </a:xfrm>
          <a:prstGeom prst="roundRect">
            <a:avLst/>
          </a:prstGeom>
        </p:spPr>
        <p:txBody>
          <a:bodyPr vert="horz">
            <a:norm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3" name="Title 2">
            <a:extLst>
              <a:ext uri="{FF2B5EF4-FFF2-40B4-BE49-F238E27FC236}">
                <a16:creationId xmlns:a16="http://schemas.microsoft.com/office/drawing/2014/main" id="{A40F38FE-7ED1-8A63-8052-D58D37FDCE60}"/>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2" name="Footer Placeholder 5">
            <a:extLst>
              <a:ext uri="{FF2B5EF4-FFF2-40B4-BE49-F238E27FC236}">
                <a16:creationId xmlns:a16="http://schemas.microsoft.com/office/drawing/2014/main" id="{0D291120-3618-29E7-F5AE-F01BED1C05F2}"/>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659017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_Text and picture right">
    <p:bg>
      <p:bgPr>
        <a:solidFill>
          <a:srgbClr val="F2F4FA"/>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E7C4A0FB-B25B-1ECE-E65E-7D8F5F0BC07F}"/>
              </a:ext>
            </a:extLst>
          </p:cNvPr>
          <p:cNvSpPr>
            <a:spLocks noGrp="1"/>
          </p:cNvSpPr>
          <p:nvPr>
            <p:ph type="body" sz="quarter" idx="11" hasCustomPrompt="1"/>
          </p:nvPr>
        </p:nvSpPr>
        <p:spPr>
          <a:xfrm>
            <a:off x="377743" y="1128837"/>
            <a:ext cx="5207731" cy="449572"/>
          </a:xfrm>
          <a:prstGeom prst="roundRect">
            <a:avLst/>
          </a:prstGeom>
        </p:spPr>
        <p:txBody>
          <a:bodyPr vert="horz">
            <a:normAutofit/>
          </a:bodyPr>
          <a:lstStyle>
            <a:lvl1pPr marL="0" indent="0">
              <a:buNone/>
              <a:defRPr sz="2000" b="0" i="0" baseline="0">
                <a:solidFill>
                  <a:srgbClr val="8D70FF"/>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5" name="Text Placeholder 5">
            <a:extLst>
              <a:ext uri="{FF2B5EF4-FFF2-40B4-BE49-F238E27FC236}">
                <a16:creationId xmlns:a16="http://schemas.microsoft.com/office/drawing/2014/main" id="{2B15DABE-781B-39AC-A42D-D34D35458B85}"/>
              </a:ext>
            </a:extLst>
          </p:cNvPr>
          <p:cNvSpPr>
            <a:spLocks noGrp="1"/>
          </p:cNvSpPr>
          <p:nvPr>
            <p:ph type="body" sz="quarter" idx="12" hasCustomPrompt="1"/>
          </p:nvPr>
        </p:nvSpPr>
        <p:spPr>
          <a:xfrm>
            <a:off x="377743" y="1669587"/>
            <a:ext cx="5207731" cy="871728"/>
          </a:xfrm>
          <a:prstGeom prst="roundRect">
            <a:avLst/>
          </a:prstGeom>
          <a:solidFill>
            <a:srgbClr val="EFEBFF"/>
          </a:solidFill>
          <a:ln w="6350">
            <a:solidFill>
              <a:srgbClr val="8D70FF"/>
            </a:solidFill>
          </a:ln>
        </p:spPr>
        <p:txBody>
          <a:bodyPr vert="horz">
            <a:spAutoFit/>
          </a:bodyPr>
          <a:lstStyle>
            <a:lvl1pPr marL="285743" indent="-285743">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7" name="Picture Placeholder 3">
            <a:extLst>
              <a:ext uri="{FF2B5EF4-FFF2-40B4-BE49-F238E27FC236}">
                <a16:creationId xmlns:a16="http://schemas.microsoft.com/office/drawing/2014/main" id="{B5DCFAF6-87B2-5A4C-B637-D8064C3F1FEA}"/>
              </a:ext>
            </a:extLst>
          </p:cNvPr>
          <p:cNvSpPr>
            <a:spLocks noGrp="1"/>
          </p:cNvSpPr>
          <p:nvPr>
            <p:ph type="pic" sz="quarter" idx="14"/>
          </p:nvPr>
        </p:nvSpPr>
        <p:spPr>
          <a:xfrm>
            <a:off x="5866242" y="1128837"/>
            <a:ext cx="2893501" cy="1741417"/>
          </a:xfrm>
          <a:prstGeom prst="roundRect">
            <a:avLst>
              <a:gd name="adj" fmla="val 7111"/>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9" name="Text Placeholder 5">
            <a:extLst>
              <a:ext uri="{FF2B5EF4-FFF2-40B4-BE49-F238E27FC236}">
                <a16:creationId xmlns:a16="http://schemas.microsoft.com/office/drawing/2014/main" id="{198B8811-673F-CB58-46D3-3C8834E73304}"/>
              </a:ext>
            </a:extLst>
          </p:cNvPr>
          <p:cNvSpPr>
            <a:spLocks noGrp="1"/>
          </p:cNvSpPr>
          <p:nvPr>
            <p:ph type="body" sz="quarter" idx="15" hasCustomPrompt="1"/>
          </p:nvPr>
        </p:nvSpPr>
        <p:spPr>
          <a:xfrm>
            <a:off x="377743" y="3016556"/>
            <a:ext cx="5207731" cy="449572"/>
          </a:xfrm>
          <a:prstGeom prst="roundRect">
            <a:avLst/>
          </a:prstGeom>
        </p:spPr>
        <p:txBody>
          <a:bodyPr vert="horz">
            <a:normAutofit/>
          </a:bodyPr>
          <a:lstStyle>
            <a:lvl1pPr marL="0" indent="0">
              <a:buNone/>
              <a:defRPr sz="2000" b="0" i="0" baseline="0">
                <a:solidFill>
                  <a:srgbClr val="8D70FF"/>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3D515635-315D-07A1-44C3-A50370FF816D}"/>
              </a:ext>
            </a:extLst>
          </p:cNvPr>
          <p:cNvSpPr>
            <a:spLocks noGrp="1"/>
          </p:cNvSpPr>
          <p:nvPr>
            <p:ph type="body" sz="quarter" idx="16" hasCustomPrompt="1"/>
          </p:nvPr>
        </p:nvSpPr>
        <p:spPr>
          <a:xfrm>
            <a:off x="377743" y="3557306"/>
            <a:ext cx="5207731" cy="871728"/>
          </a:xfrm>
          <a:prstGeom prst="roundRect">
            <a:avLst/>
          </a:prstGeom>
          <a:solidFill>
            <a:srgbClr val="EFEBFF"/>
          </a:solidFill>
          <a:ln w="6350">
            <a:solidFill>
              <a:srgbClr val="8D70FF"/>
            </a:solidFill>
          </a:ln>
        </p:spPr>
        <p:txBody>
          <a:bodyPr vert="horz">
            <a:spAutoFit/>
          </a:bodyPr>
          <a:lstStyle>
            <a:lvl1pPr marL="285743" indent="-285743">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1" name="Picture Placeholder 3">
            <a:extLst>
              <a:ext uri="{FF2B5EF4-FFF2-40B4-BE49-F238E27FC236}">
                <a16:creationId xmlns:a16="http://schemas.microsoft.com/office/drawing/2014/main" id="{E46195A0-9AB8-6AFD-BE48-421355424E3B}"/>
              </a:ext>
            </a:extLst>
          </p:cNvPr>
          <p:cNvSpPr>
            <a:spLocks noGrp="1"/>
          </p:cNvSpPr>
          <p:nvPr>
            <p:ph type="pic" sz="quarter" idx="17"/>
          </p:nvPr>
        </p:nvSpPr>
        <p:spPr>
          <a:xfrm>
            <a:off x="5866242" y="3021643"/>
            <a:ext cx="2893502" cy="1741417"/>
          </a:xfrm>
          <a:prstGeom prst="roundRect">
            <a:avLst>
              <a:gd name="adj" fmla="val 7111"/>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2" name="Title 2">
            <a:extLst>
              <a:ext uri="{FF2B5EF4-FFF2-40B4-BE49-F238E27FC236}">
                <a16:creationId xmlns:a16="http://schemas.microsoft.com/office/drawing/2014/main" id="{E5C4B4FC-1CE1-A696-4913-8B5484F10B01}"/>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538BD825-8819-E4CA-4500-8AC7B18CCAAC}"/>
              </a:ext>
            </a:extLst>
          </p:cNvPr>
          <p:cNvSpPr>
            <a:spLocks noGrp="1"/>
          </p:cNvSpPr>
          <p:nvPr>
            <p:ph type="ftr" sz="quarter" idx="18"/>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87010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Text and picture right">
    <p:bg>
      <p:bgPr>
        <a:solidFill>
          <a:srgbClr val="F2F4FA"/>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CA618B9-6BE7-3740-1B81-E682BDE1F81C}"/>
              </a:ext>
            </a:extLst>
          </p:cNvPr>
          <p:cNvSpPr/>
          <p:nvPr/>
        </p:nvSpPr>
        <p:spPr>
          <a:xfrm>
            <a:off x="351262" y="1058785"/>
            <a:ext cx="4138442" cy="1828801"/>
          </a:xfrm>
          <a:prstGeom prst="roundRect">
            <a:avLst>
              <a:gd name="adj" fmla="val 14359"/>
            </a:avLst>
          </a:prstGeom>
          <a:solidFill>
            <a:srgbClr val="EFE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5" name="Text Placeholder 5">
            <a:extLst>
              <a:ext uri="{FF2B5EF4-FFF2-40B4-BE49-F238E27FC236}">
                <a16:creationId xmlns:a16="http://schemas.microsoft.com/office/drawing/2014/main" id="{76138951-25D8-4B5A-7CDE-5F58D00755C2}"/>
              </a:ext>
            </a:extLst>
          </p:cNvPr>
          <p:cNvSpPr>
            <a:spLocks noGrp="1"/>
          </p:cNvSpPr>
          <p:nvPr>
            <p:ph type="body" sz="quarter" idx="18" hasCustomPrompt="1"/>
          </p:nvPr>
        </p:nvSpPr>
        <p:spPr>
          <a:xfrm>
            <a:off x="477384" y="1530981"/>
            <a:ext cx="3884305"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7" name="Text Placeholder 5">
            <a:extLst>
              <a:ext uri="{FF2B5EF4-FFF2-40B4-BE49-F238E27FC236}">
                <a16:creationId xmlns:a16="http://schemas.microsoft.com/office/drawing/2014/main" id="{5D8D16E6-5A9D-F4EA-C37B-F3076F4E0A6C}"/>
              </a:ext>
            </a:extLst>
          </p:cNvPr>
          <p:cNvSpPr>
            <a:spLocks noGrp="1"/>
          </p:cNvSpPr>
          <p:nvPr>
            <p:ph type="body" sz="quarter" idx="19" hasCustomPrompt="1"/>
          </p:nvPr>
        </p:nvSpPr>
        <p:spPr>
          <a:xfrm>
            <a:off x="477385" y="1172349"/>
            <a:ext cx="3884305"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Rounded Rectangle 8">
            <a:extLst>
              <a:ext uri="{FF2B5EF4-FFF2-40B4-BE49-F238E27FC236}">
                <a16:creationId xmlns:a16="http://schemas.microsoft.com/office/drawing/2014/main" id="{3FA588A2-B7BD-B11E-6C8B-EEE3D5525330}"/>
              </a:ext>
            </a:extLst>
          </p:cNvPr>
          <p:cNvSpPr/>
          <p:nvPr/>
        </p:nvSpPr>
        <p:spPr>
          <a:xfrm>
            <a:off x="351262" y="2944368"/>
            <a:ext cx="4138442" cy="1828801"/>
          </a:xfrm>
          <a:prstGeom prst="roundRect">
            <a:avLst>
              <a:gd name="adj" fmla="val 14359"/>
            </a:avLst>
          </a:prstGeom>
          <a:solidFill>
            <a:srgbClr val="EFE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Text Placeholder 5">
            <a:extLst>
              <a:ext uri="{FF2B5EF4-FFF2-40B4-BE49-F238E27FC236}">
                <a16:creationId xmlns:a16="http://schemas.microsoft.com/office/drawing/2014/main" id="{0CD44BF8-8E1B-28C2-F59D-70A76F6F4DC0}"/>
              </a:ext>
            </a:extLst>
          </p:cNvPr>
          <p:cNvSpPr>
            <a:spLocks noGrp="1"/>
          </p:cNvSpPr>
          <p:nvPr>
            <p:ph type="body" sz="quarter" idx="20" hasCustomPrompt="1"/>
          </p:nvPr>
        </p:nvSpPr>
        <p:spPr>
          <a:xfrm>
            <a:off x="477384" y="3416565"/>
            <a:ext cx="3884305"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11" name="Text Placeholder 5">
            <a:extLst>
              <a:ext uri="{FF2B5EF4-FFF2-40B4-BE49-F238E27FC236}">
                <a16:creationId xmlns:a16="http://schemas.microsoft.com/office/drawing/2014/main" id="{9B031969-C645-4655-E12A-9E35DEF9A0C8}"/>
              </a:ext>
            </a:extLst>
          </p:cNvPr>
          <p:cNvSpPr>
            <a:spLocks noGrp="1"/>
          </p:cNvSpPr>
          <p:nvPr>
            <p:ph type="body" sz="quarter" idx="21" hasCustomPrompt="1"/>
          </p:nvPr>
        </p:nvSpPr>
        <p:spPr>
          <a:xfrm>
            <a:off x="477385" y="3057932"/>
            <a:ext cx="3884305"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2" name="Rounded Rectangle 11">
            <a:extLst>
              <a:ext uri="{FF2B5EF4-FFF2-40B4-BE49-F238E27FC236}">
                <a16:creationId xmlns:a16="http://schemas.microsoft.com/office/drawing/2014/main" id="{AF586C37-4E87-706D-E429-20FCB291C34F}"/>
              </a:ext>
            </a:extLst>
          </p:cNvPr>
          <p:cNvSpPr/>
          <p:nvPr/>
        </p:nvSpPr>
        <p:spPr>
          <a:xfrm>
            <a:off x="4617721" y="1058785"/>
            <a:ext cx="4138442" cy="1828801"/>
          </a:xfrm>
          <a:prstGeom prst="roundRect">
            <a:avLst>
              <a:gd name="adj" fmla="val 14359"/>
            </a:avLst>
          </a:prstGeom>
          <a:solidFill>
            <a:srgbClr val="EFE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Text Placeholder 5">
            <a:extLst>
              <a:ext uri="{FF2B5EF4-FFF2-40B4-BE49-F238E27FC236}">
                <a16:creationId xmlns:a16="http://schemas.microsoft.com/office/drawing/2014/main" id="{54B53AB0-83AC-EAF7-3DA9-D18E12BB06C2}"/>
              </a:ext>
            </a:extLst>
          </p:cNvPr>
          <p:cNvSpPr>
            <a:spLocks noGrp="1"/>
          </p:cNvSpPr>
          <p:nvPr>
            <p:ph type="body" sz="quarter" idx="22" hasCustomPrompt="1"/>
          </p:nvPr>
        </p:nvSpPr>
        <p:spPr>
          <a:xfrm>
            <a:off x="4743843" y="1530981"/>
            <a:ext cx="3884305"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14" name="Text Placeholder 5">
            <a:extLst>
              <a:ext uri="{FF2B5EF4-FFF2-40B4-BE49-F238E27FC236}">
                <a16:creationId xmlns:a16="http://schemas.microsoft.com/office/drawing/2014/main" id="{4AE2110C-16E9-8A7E-E251-A43463411DBB}"/>
              </a:ext>
            </a:extLst>
          </p:cNvPr>
          <p:cNvSpPr>
            <a:spLocks noGrp="1"/>
          </p:cNvSpPr>
          <p:nvPr>
            <p:ph type="body" sz="quarter" idx="23" hasCustomPrompt="1"/>
          </p:nvPr>
        </p:nvSpPr>
        <p:spPr>
          <a:xfrm>
            <a:off x="4743844" y="1172349"/>
            <a:ext cx="3884305"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5" name="Rounded Rectangle 14">
            <a:extLst>
              <a:ext uri="{FF2B5EF4-FFF2-40B4-BE49-F238E27FC236}">
                <a16:creationId xmlns:a16="http://schemas.microsoft.com/office/drawing/2014/main" id="{3450B995-9269-82C8-AF93-10E50B5AB13D}"/>
              </a:ext>
            </a:extLst>
          </p:cNvPr>
          <p:cNvSpPr/>
          <p:nvPr/>
        </p:nvSpPr>
        <p:spPr>
          <a:xfrm>
            <a:off x="4617721" y="2944368"/>
            <a:ext cx="4138442" cy="1828801"/>
          </a:xfrm>
          <a:prstGeom prst="roundRect">
            <a:avLst>
              <a:gd name="adj" fmla="val 14359"/>
            </a:avLst>
          </a:prstGeom>
          <a:solidFill>
            <a:srgbClr val="EFE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6" name="Text Placeholder 5">
            <a:extLst>
              <a:ext uri="{FF2B5EF4-FFF2-40B4-BE49-F238E27FC236}">
                <a16:creationId xmlns:a16="http://schemas.microsoft.com/office/drawing/2014/main" id="{BB373EFE-91F1-E7AD-1E09-E006DBB29672}"/>
              </a:ext>
            </a:extLst>
          </p:cNvPr>
          <p:cNvSpPr>
            <a:spLocks noGrp="1"/>
          </p:cNvSpPr>
          <p:nvPr>
            <p:ph type="body" sz="quarter" idx="24" hasCustomPrompt="1"/>
          </p:nvPr>
        </p:nvSpPr>
        <p:spPr>
          <a:xfrm>
            <a:off x="4743843" y="3416565"/>
            <a:ext cx="3884305"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17" name="Text Placeholder 5">
            <a:extLst>
              <a:ext uri="{FF2B5EF4-FFF2-40B4-BE49-F238E27FC236}">
                <a16:creationId xmlns:a16="http://schemas.microsoft.com/office/drawing/2014/main" id="{0B1E94A7-7415-405D-0FAC-88FA91AA3165}"/>
              </a:ext>
            </a:extLst>
          </p:cNvPr>
          <p:cNvSpPr>
            <a:spLocks noGrp="1"/>
          </p:cNvSpPr>
          <p:nvPr>
            <p:ph type="body" sz="quarter" idx="25" hasCustomPrompt="1"/>
          </p:nvPr>
        </p:nvSpPr>
        <p:spPr>
          <a:xfrm>
            <a:off x="4743844" y="3057932"/>
            <a:ext cx="3884305"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 name="Title 2">
            <a:extLst>
              <a:ext uri="{FF2B5EF4-FFF2-40B4-BE49-F238E27FC236}">
                <a16:creationId xmlns:a16="http://schemas.microsoft.com/office/drawing/2014/main" id="{9F3112C9-64AF-FFE1-4F3C-470352C5D114}"/>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CA88B52A-3B5F-4E7F-418B-5D160A1097F1}"/>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437422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ext and picture right">
    <p:bg>
      <p:bgPr>
        <a:solidFill>
          <a:srgbClr val="F2F4FA"/>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7B3788B0-1114-025D-1B46-1353B433AD94}"/>
              </a:ext>
            </a:extLst>
          </p:cNvPr>
          <p:cNvSpPr>
            <a:spLocks noGrp="1"/>
          </p:cNvSpPr>
          <p:nvPr>
            <p:ph type="body" sz="quarter" idx="18" hasCustomPrompt="1"/>
          </p:nvPr>
        </p:nvSpPr>
        <p:spPr>
          <a:xfrm>
            <a:off x="377743" y="3261358"/>
            <a:ext cx="2002992"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6" name="Text Placeholder 5">
            <a:extLst>
              <a:ext uri="{FF2B5EF4-FFF2-40B4-BE49-F238E27FC236}">
                <a16:creationId xmlns:a16="http://schemas.microsoft.com/office/drawing/2014/main" id="{6C61D870-25BA-106D-8D24-40C05781ACFB}"/>
              </a:ext>
            </a:extLst>
          </p:cNvPr>
          <p:cNvSpPr>
            <a:spLocks noGrp="1"/>
          </p:cNvSpPr>
          <p:nvPr>
            <p:ph type="body" sz="quarter" idx="19" hasCustomPrompt="1"/>
          </p:nvPr>
        </p:nvSpPr>
        <p:spPr>
          <a:xfrm>
            <a:off x="377744" y="2811786"/>
            <a:ext cx="2002992" cy="374571"/>
          </a:xfrm>
          <a:prstGeom prst="roundRect">
            <a:avLst/>
          </a:prstGeom>
        </p:spPr>
        <p:txBody>
          <a:bodyPr vert="horz">
            <a:sp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sub-title</a:t>
            </a:r>
          </a:p>
        </p:txBody>
      </p:sp>
      <p:sp>
        <p:nvSpPr>
          <p:cNvPr id="7" name="Text Placeholder 5">
            <a:extLst>
              <a:ext uri="{FF2B5EF4-FFF2-40B4-BE49-F238E27FC236}">
                <a16:creationId xmlns:a16="http://schemas.microsoft.com/office/drawing/2014/main" id="{CACDF4FF-BD3A-1D1D-A6F0-3CE30BA20F9E}"/>
              </a:ext>
            </a:extLst>
          </p:cNvPr>
          <p:cNvSpPr>
            <a:spLocks noGrp="1"/>
          </p:cNvSpPr>
          <p:nvPr>
            <p:ph type="body" sz="quarter" idx="20" hasCustomPrompt="1"/>
          </p:nvPr>
        </p:nvSpPr>
        <p:spPr>
          <a:xfrm>
            <a:off x="6756751" y="3261358"/>
            <a:ext cx="2002992"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9" name="Text Placeholder 5">
            <a:extLst>
              <a:ext uri="{FF2B5EF4-FFF2-40B4-BE49-F238E27FC236}">
                <a16:creationId xmlns:a16="http://schemas.microsoft.com/office/drawing/2014/main" id="{0E1B13B5-6D07-2A48-FFFB-FD81B42E1F7B}"/>
              </a:ext>
            </a:extLst>
          </p:cNvPr>
          <p:cNvSpPr>
            <a:spLocks noGrp="1"/>
          </p:cNvSpPr>
          <p:nvPr>
            <p:ph type="body" sz="quarter" idx="21" hasCustomPrompt="1"/>
          </p:nvPr>
        </p:nvSpPr>
        <p:spPr>
          <a:xfrm>
            <a:off x="6756752" y="2811786"/>
            <a:ext cx="2002992" cy="374571"/>
          </a:xfrm>
          <a:prstGeom prst="roundRect">
            <a:avLst/>
          </a:prstGeom>
        </p:spPr>
        <p:txBody>
          <a:bodyPr vert="horz">
            <a:sp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sub-title</a:t>
            </a:r>
          </a:p>
        </p:txBody>
      </p:sp>
      <p:sp>
        <p:nvSpPr>
          <p:cNvPr id="10" name="Text Placeholder 5">
            <a:extLst>
              <a:ext uri="{FF2B5EF4-FFF2-40B4-BE49-F238E27FC236}">
                <a16:creationId xmlns:a16="http://schemas.microsoft.com/office/drawing/2014/main" id="{3CD83CBE-925D-35CD-B5C8-B613A55E2457}"/>
              </a:ext>
            </a:extLst>
          </p:cNvPr>
          <p:cNvSpPr>
            <a:spLocks noGrp="1"/>
          </p:cNvSpPr>
          <p:nvPr>
            <p:ph type="body" sz="quarter" idx="22" hasCustomPrompt="1"/>
          </p:nvPr>
        </p:nvSpPr>
        <p:spPr>
          <a:xfrm>
            <a:off x="2506624" y="3261358"/>
            <a:ext cx="2002992"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11" name="Text Placeholder 5">
            <a:extLst>
              <a:ext uri="{FF2B5EF4-FFF2-40B4-BE49-F238E27FC236}">
                <a16:creationId xmlns:a16="http://schemas.microsoft.com/office/drawing/2014/main" id="{F2AF9B05-FCE4-E1D5-165E-62A2A66279F1}"/>
              </a:ext>
            </a:extLst>
          </p:cNvPr>
          <p:cNvSpPr>
            <a:spLocks noGrp="1"/>
          </p:cNvSpPr>
          <p:nvPr>
            <p:ph type="body" sz="quarter" idx="23" hasCustomPrompt="1"/>
          </p:nvPr>
        </p:nvSpPr>
        <p:spPr>
          <a:xfrm>
            <a:off x="2506625" y="2811786"/>
            <a:ext cx="2002992" cy="374571"/>
          </a:xfrm>
          <a:prstGeom prst="roundRect">
            <a:avLst/>
          </a:prstGeom>
        </p:spPr>
        <p:txBody>
          <a:bodyPr vert="horz">
            <a:sp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sub-title</a:t>
            </a:r>
          </a:p>
        </p:txBody>
      </p:sp>
      <p:sp>
        <p:nvSpPr>
          <p:cNvPr id="12" name="Text Placeholder 5">
            <a:extLst>
              <a:ext uri="{FF2B5EF4-FFF2-40B4-BE49-F238E27FC236}">
                <a16:creationId xmlns:a16="http://schemas.microsoft.com/office/drawing/2014/main" id="{00DD6C29-85C1-8D3F-E6A9-4EF87586D807}"/>
              </a:ext>
            </a:extLst>
          </p:cNvPr>
          <p:cNvSpPr>
            <a:spLocks noGrp="1"/>
          </p:cNvSpPr>
          <p:nvPr>
            <p:ph type="body" sz="quarter" idx="24" hasCustomPrompt="1"/>
          </p:nvPr>
        </p:nvSpPr>
        <p:spPr>
          <a:xfrm>
            <a:off x="4627866" y="3261358"/>
            <a:ext cx="2002992" cy="306467"/>
          </a:xfrm>
          <a:prstGeom prst="roundRect">
            <a:avLst/>
          </a:prstGeom>
          <a:solidFill>
            <a:srgbClr val="EFEBFF"/>
          </a:solidFill>
          <a:ln w="6350">
            <a:solidFill>
              <a:srgbClr val="5D36FF"/>
            </a:solidFill>
          </a:ln>
        </p:spPr>
        <p:txBody>
          <a:bodyPr vert="horz">
            <a:sp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13" name="Text Placeholder 5">
            <a:extLst>
              <a:ext uri="{FF2B5EF4-FFF2-40B4-BE49-F238E27FC236}">
                <a16:creationId xmlns:a16="http://schemas.microsoft.com/office/drawing/2014/main" id="{9223C183-B17D-76B9-72BC-34732A5D3869}"/>
              </a:ext>
            </a:extLst>
          </p:cNvPr>
          <p:cNvSpPr>
            <a:spLocks noGrp="1"/>
          </p:cNvSpPr>
          <p:nvPr>
            <p:ph type="body" sz="quarter" idx="25" hasCustomPrompt="1"/>
          </p:nvPr>
        </p:nvSpPr>
        <p:spPr>
          <a:xfrm>
            <a:off x="4627867" y="2811786"/>
            <a:ext cx="2002992" cy="374571"/>
          </a:xfrm>
          <a:prstGeom prst="roundRect">
            <a:avLst/>
          </a:prstGeom>
        </p:spPr>
        <p:txBody>
          <a:bodyPr vert="horz">
            <a:spAutoFit/>
          </a:bodyPr>
          <a:lstStyle>
            <a:lvl1pPr marL="0" indent="0">
              <a:buNone/>
              <a:defRPr sz="1600" b="0" i="0" baseline="0">
                <a:solidFill>
                  <a:srgbClr val="8D70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sub-title</a:t>
            </a:r>
          </a:p>
        </p:txBody>
      </p:sp>
      <p:sp>
        <p:nvSpPr>
          <p:cNvPr id="14" name="Picture Placeholder 3">
            <a:extLst>
              <a:ext uri="{FF2B5EF4-FFF2-40B4-BE49-F238E27FC236}">
                <a16:creationId xmlns:a16="http://schemas.microsoft.com/office/drawing/2014/main" id="{8F093CEB-BA7A-3A6F-3CCB-4A8BB8C673CD}"/>
              </a:ext>
            </a:extLst>
          </p:cNvPr>
          <p:cNvSpPr>
            <a:spLocks noGrp="1"/>
          </p:cNvSpPr>
          <p:nvPr>
            <p:ph type="pic" sz="quarter" idx="14"/>
          </p:nvPr>
        </p:nvSpPr>
        <p:spPr>
          <a:xfrm>
            <a:off x="377743" y="965207"/>
            <a:ext cx="2002992" cy="1533759"/>
          </a:xfrm>
          <a:prstGeom prst="roundRect">
            <a:avLst>
              <a:gd name="adj" fmla="val 13151"/>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15" name="Picture Placeholder 3">
            <a:extLst>
              <a:ext uri="{FF2B5EF4-FFF2-40B4-BE49-F238E27FC236}">
                <a16:creationId xmlns:a16="http://schemas.microsoft.com/office/drawing/2014/main" id="{2D4401B5-D338-4ADC-6B5B-5A87207642C6}"/>
              </a:ext>
            </a:extLst>
          </p:cNvPr>
          <p:cNvSpPr>
            <a:spLocks noGrp="1"/>
          </p:cNvSpPr>
          <p:nvPr>
            <p:ph type="pic" sz="quarter" idx="26"/>
          </p:nvPr>
        </p:nvSpPr>
        <p:spPr>
          <a:xfrm>
            <a:off x="2506624" y="965207"/>
            <a:ext cx="2002992" cy="1533759"/>
          </a:xfrm>
          <a:prstGeom prst="roundRect">
            <a:avLst>
              <a:gd name="adj" fmla="val 13151"/>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16" name="Picture Placeholder 3">
            <a:extLst>
              <a:ext uri="{FF2B5EF4-FFF2-40B4-BE49-F238E27FC236}">
                <a16:creationId xmlns:a16="http://schemas.microsoft.com/office/drawing/2014/main" id="{545BBC51-9A45-5623-3FAB-F0EDC71B63A4}"/>
              </a:ext>
            </a:extLst>
          </p:cNvPr>
          <p:cNvSpPr>
            <a:spLocks noGrp="1"/>
          </p:cNvSpPr>
          <p:nvPr>
            <p:ph type="pic" sz="quarter" idx="27"/>
          </p:nvPr>
        </p:nvSpPr>
        <p:spPr>
          <a:xfrm>
            <a:off x="4627866" y="965207"/>
            <a:ext cx="2002992" cy="1533759"/>
          </a:xfrm>
          <a:prstGeom prst="roundRect">
            <a:avLst>
              <a:gd name="adj" fmla="val 13151"/>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17" name="Picture Placeholder 3">
            <a:extLst>
              <a:ext uri="{FF2B5EF4-FFF2-40B4-BE49-F238E27FC236}">
                <a16:creationId xmlns:a16="http://schemas.microsoft.com/office/drawing/2014/main" id="{722A1992-5990-D69F-A22F-5167C7D61C1B}"/>
              </a:ext>
            </a:extLst>
          </p:cNvPr>
          <p:cNvSpPr>
            <a:spLocks noGrp="1"/>
          </p:cNvSpPr>
          <p:nvPr>
            <p:ph type="pic" sz="quarter" idx="28"/>
          </p:nvPr>
        </p:nvSpPr>
        <p:spPr>
          <a:xfrm>
            <a:off x="6756751" y="965207"/>
            <a:ext cx="2002992" cy="1533759"/>
          </a:xfrm>
          <a:prstGeom prst="roundRect">
            <a:avLst>
              <a:gd name="adj" fmla="val 13151"/>
            </a:avLst>
          </a:prstGeom>
        </p:spPr>
        <p:txBody>
          <a:bodyPr>
            <a:normAutofit/>
          </a:bodyPr>
          <a:lstStyle>
            <a:lvl1pPr marL="342892" indent="-342892">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r>
              <a:rPr lang="en-US"/>
              <a:t>Click icon to add picture</a:t>
            </a:r>
            <a:endParaRPr lang="en-US" dirty="0"/>
          </a:p>
        </p:txBody>
      </p:sp>
      <p:sp>
        <p:nvSpPr>
          <p:cNvPr id="2" name="Title 2">
            <a:extLst>
              <a:ext uri="{FF2B5EF4-FFF2-40B4-BE49-F238E27FC236}">
                <a16:creationId xmlns:a16="http://schemas.microsoft.com/office/drawing/2014/main" id="{40C49875-5326-3362-7F4B-3D7B33BE6003}"/>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33CD060D-C376-7390-F62B-AE476A99ED60}"/>
              </a:ext>
            </a:extLst>
          </p:cNvPr>
          <p:cNvSpPr>
            <a:spLocks noGrp="1"/>
          </p:cNvSpPr>
          <p:nvPr>
            <p:ph type="ftr" sz="quarter" idx="29"/>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662375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ub Section Slide">
    <p:bg>
      <p:bgPr>
        <a:solidFill>
          <a:srgbClr val="F2F4FA"/>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0D11819-547B-1871-114B-4D567AD1F1BF}"/>
              </a:ext>
            </a:extLst>
          </p:cNvPr>
          <p:cNvSpPr/>
          <p:nvPr/>
        </p:nvSpPr>
        <p:spPr>
          <a:xfrm>
            <a:off x="1672868" y="1032474"/>
            <a:ext cx="7017954" cy="3808837"/>
          </a:xfrm>
          <a:prstGeom prst="roundRect">
            <a:avLst>
              <a:gd name="adj" fmla="val 6337"/>
            </a:avLst>
          </a:prstGeom>
          <a:solidFill>
            <a:srgbClr val="EFEBFF"/>
          </a:solid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9" name="Text Placeholder 5">
            <a:extLst>
              <a:ext uri="{FF2B5EF4-FFF2-40B4-BE49-F238E27FC236}">
                <a16:creationId xmlns:a16="http://schemas.microsoft.com/office/drawing/2014/main" id="{12C0579F-4898-B2C3-AC02-7816110B2018}"/>
              </a:ext>
            </a:extLst>
          </p:cNvPr>
          <p:cNvSpPr>
            <a:spLocks noGrp="1"/>
          </p:cNvSpPr>
          <p:nvPr>
            <p:ph type="body" sz="quarter" idx="26" hasCustomPrompt="1"/>
          </p:nvPr>
        </p:nvSpPr>
        <p:spPr>
          <a:xfrm>
            <a:off x="4002066" y="3308911"/>
            <a:ext cx="4077793" cy="411782"/>
          </a:xfrm>
          <a:prstGeom prst="rect">
            <a:avLst/>
          </a:prstGeom>
        </p:spPr>
        <p:txBody>
          <a:bodyPr vert="horz"/>
          <a:lstStyle>
            <a:lvl1pPr marL="0" indent="0">
              <a:buClr>
                <a:srgbClr val="5D36FF"/>
              </a:buClr>
              <a:buSzPct val="70000"/>
              <a:buFont typeface="Courier New"/>
              <a:buNone/>
              <a:defRPr sz="16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Connect with me – add personal LinkedIn</a:t>
            </a:r>
          </a:p>
        </p:txBody>
      </p:sp>
      <p:pic>
        <p:nvPicPr>
          <p:cNvPr id="27" name="Picture 26" descr="A qr code on a black background&#10;&#10;">
            <a:extLst>
              <a:ext uri="{FF2B5EF4-FFF2-40B4-BE49-F238E27FC236}">
                <a16:creationId xmlns:a16="http://schemas.microsoft.com/office/drawing/2014/main" id="{DCDE8966-A094-AD7A-33C0-17B24C9336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3536" y="3945928"/>
            <a:ext cx="895382" cy="895382"/>
          </a:xfrm>
          <a:prstGeom prst="rect">
            <a:avLst/>
          </a:prstGeom>
        </p:spPr>
      </p:pic>
      <p:pic>
        <p:nvPicPr>
          <p:cNvPr id="4" name="Picture 3" descr="A purple square with a white envelope&#10;&#10;">
            <a:extLst>
              <a:ext uri="{FF2B5EF4-FFF2-40B4-BE49-F238E27FC236}">
                <a16:creationId xmlns:a16="http://schemas.microsoft.com/office/drawing/2014/main" id="{ED32D09F-FEEA-7FAB-D479-08747E92C5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750" y="1032474"/>
            <a:ext cx="840955" cy="840955"/>
          </a:xfrm>
          <a:prstGeom prst="rect">
            <a:avLst/>
          </a:prstGeom>
        </p:spPr>
      </p:pic>
      <p:pic>
        <p:nvPicPr>
          <p:cNvPr id="6" name="Picture 5" descr="Linkedin Icon - purple square with white ‘in’ letters on it">
            <a:extLst>
              <a:ext uri="{FF2B5EF4-FFF2-40B4-BE49-F238E27FC236}">
                <a16:creationId xmlns:a16="http://schemas.microsoft.com/office/drawing/2014/main" id="{96E5E9FC-DF69-5FD2-2F7F-192741E20F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750" y="3015388"/>
            <a:ext cx="840955" cy="840955"/>
          </a:xfrm>
          <a:prstGeom prst="rect">
            <a:avLst/>
          </a:prstGeom>
        </p:spPr>
      </p:pic>
      <p:pic>
        <p:nvPicPr>
          <p:cNvPr id="10" name="Picture 9" descr="A pruple square with a white phone handset">
            <a:extLst>
              <a:ext uri="{FF2B5EF4-FFF2-40B4-BE49-F238E27FC236}">
                <a16:creationId xmlns:a16="http://schemas.microsoft.com/office/drawing/2014/main" id="{DC72997D-89F4-EEBD-584B-917D571873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750" y="2023931"/>
            <a:ext cx="840955" cy="840955"/>
          </a:xfrm>
          <a:prstGeom prst="rect">
            <a:avLst/>
          </a:prstGeom>
        </p:spPr>
      </p:pic>
      <p:sp>
        <p:nvSpPr>
          <p:cNvPr id="25" name="TextBox 24">
            <a:extLst>
              <a:ext uri="{FF2B5EF4-FFF2-40B4-BE49-F238E27FC236}">
                <a16:creationId xmlns:a16="http://schemas.microsoft.com/office/drawing/2014/main" id="{E5123F98-3BBA-640D-1083-4A8CB1D589C4}"/>
              </a:ext>
            </a:extLst>
          </p:cNvPr>
          <p:cNvSpPr txBox="1"/>
          <p:nvPr/>
        </p:nvSpPr>
        <p:spPr>
          <a:xfrm>
            <a:off x="1742795" y="3303186"/>
            <a:ext cx="2691825" cy="33855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6"/>
              </a:rPr>
              <a:t>Follow us on LinkedIn</a:t>
            </a:r>
            <a:endParaRPr lang="en-GB" sz="1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BA38146-F9A0-BC16-1EEC-967CAFF202B2}"/>
              </a:ext>
            </a:extLst>
          </p:cNvPr>
          <p:cNvSpPr txBox="1"/>
          <p:nvPr/>
        </p:nvSpPr>
        <p:spPr>
          <a:xfrm>
            <a:off x="1742795" y="2330512"/>
            <a:ext cx="2691825" cy="33855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u="none"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rPr>
              <a:t>Head office: 01223 608491</a:t>
            </a:r>
            <a:endParaRPr lang="en-GB" sz="1600" u="none"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DD38AD56-C671-E1E9-F129-D15A3A8B52AD}"/>
              </a:ext>
            </a:extLst>
          </p:cNvPr>
          <p:cNvSpPr txBox="1"/>
          <p:nvPr/>
        </p:nvSpPr>
        <p:spPr>
          <a:xfrm>
            <a:off x="1742796" y="4189558"/>
            <a:ext cx="5303524" cy="33855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u="none"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rPr>
              <a:t>Sign up for resources, updates and events</a:t>
            </a:r>
            <a:endParaRPr lang="en-GB" sz="1600" u="none" kern="100" dirty="0">
              <a:solidFill>
                <a:schemeClr val="tx1">
                  <a:lumMod val="75000"/>
                  <a:lumOff val="25000"/>
                </a:schemeClr>
              </a:solidFill>
              <a:effectLst/>
              <a:latin typeface="Arial" panose="020B0604020202020204" pitchFamily="34" charset="0"/>
              <a:ea typeface="Aptos" panose="020B0004020202020204" pitchFamily="34" charset="0"/>
              <a:cs typeface="Arial" panose="020B0604020202020204" pitchFamily="34" charset="0"/>
            </a:endParaRPr>
          </a:p>
        </p:txBody>
      </p:sp>
      <p:sp>
        <p:nvSpPr>
          <p:cNvPr id="33" name="Text Placeholder 5">
            <a:extLst>
              <a:ext uri="{FF2B5EF4-FFF2-40B4-BE49-F238E27FC236}">
                <a16:creationId xmlns:a16="http://schemas.microsoft.com/office/drawing/2014/main" id="{F993C3A7-25D7-AFC8-851B-1FA2BDE20DC8}"/>
              </a:ext>
            </a:extLst>
          </p:cNvPr>
          <p:cNvSpPr>
            <a:spLocks noGrp="1"/>
          </p:cNvSpPr>
          <p:nvPr>
            <p:ph type="body" sz="quarter" idx="27" hasCustomPrompt="1"/>
          </p:nvPr>
        </p:nvSpPr>
        <p:spPr>
          <a:xfrm>
            <a:off x="1806674" y="1274274"/>
            <a:ext cx="4077793" cy="411782"/>
          </a:xfrm>
          <a:prstGeom prst="rect">
            <a:avLst/>
          </a:prstGeom>
        </p:spPr>
        <p:txBody>
          <a:bodyPr vert="horz"/>
          <a:lstStyle>
            <a:lvl1pPr marL="0" indent="0">
              <a:buClr>
                <a:srgbClr val="5D36FF"/>
              </a:buClr>
              <a:buSzPct val="70000"/>
              <a:buFont typeface="Courier New"/>
              <a:buNone/>
              <a:defRPr sz="16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Add email</a:t>
            </a:r>
          </a:p>
        </p:txBody>
      </p:sp>
      <p:sp>
        <p:nvSpPr>
          <p:cNvPr id="3" name="Title 2">
            <a:extLst>
              <a:ext uri="{FF2B5EF4-FFF2-40B4-BE49-F238E27FC236}">
                <a16:creationId xmlns:a16="http://schemas.microsoft.com/office/drawing/2014/main" id="{6D237DE8-7092-D339-DFAD-08CBB9677A1E}"/>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add contact title</a:t>
            </a:r>
            <a:endParaRPr lang="en-US" dirty="0"/>
          </a:p>
        </p:txBody>
      </p:sp>
    </p:spTree>
    <p:extLst>
      <p:ext uri="{BB962C8B-B14F-4D97-AF65-F5344CB8AC3E}">
        <p14:creationId xmlns:p14="http://schemas.microsoft.com/office/powerpoint/2010/main" val="1538021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ub Section Slide">
    <p:bg>
      <p:bgPr>
        <a:solidFill>
          <a:srgbClr val="EFEBFF"/>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3A1EA68-20C7-33B7-7335-BB35C3E63DE9}"/>
              </a:ext>
            </a:extLst>
          </p:cNvPr>
          <p:cNvSpPr/>
          <p:nvPr/>
        </p:nvSpPr>
        <p:spPr>
          <a:xfrm>
            <a:off x="458043" y="342926"/>
            <a:ext cx="8227915" cy="445765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4233D2EA-DF38-A7C7-7BB0-F47A654B4281}"/>
              </a:ext>
            </a:extLst>
          </p:cNvPr>
          <p:cNvSpPr txBox="1"/>
          <p:nvPr/>
        </p:nvSpPr>
        <p:spPr>
          <a:xfrm>
            <a:off x="2022950" y="1252899"/>
            <a:ext cx="4891549" cy="707886"/>
          </a:xfrm>
          <a:prstGeom prst="rect">
            <a:avLst/>
          </a:prstGeom>
          <a:noFill/>
        </p:spPr>
        <p:txBody>
          <a:bodyPr wrap="square" rtlCol="0">
            <a:spAutoFit/>
          </a:bodyPr>
          <a:lstStyle/>
          <a:p>
            <a:pPr algn="l"/>
            <a:r>
              <a:rPr lang="en-US" sz="4000" b="1" i="0" kern="1200" baseline="0" dirty="0">
                <a:solidFill>
                  <a:srgbClr val="5D36FF"/>
                </a:solidFill>
                <a:latin typeface="Arial" panose="020B0604020202020204" pitchFamily="34" charset="0"/>
                <a:ea typeface="Roboto" panose="02000000000000000000" pitchFamily="2" charset="0"/>
                <a:cs typeface="Arial" panose="020B0604020202020204" pitchFamily="34" charset="0"/>
              </a:rPr>
              <a:t>ANY QUESTIONS?</a:t>
            </a:r>
          </a:p>
        </p:txBody>
      </p:sp>
      <p:pic>
        <p:nvPicPr>
          <p:cNvPr id="7" name="Picture 6" descr="A group of question marks&#10;&#10;Description automatically generated">
            <a:extLst>
              <a:ext uri="{FF2B5EF4-FFF2-40B4-BE49-F238E27FC236}">
                <a16:creationId xmlns:a16="http://schemas.microsoft.com/office/drawing/2014/main" id="{78D3029F-43BE-F806-D74D-C95435534D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636727" y="1960785"/>
            <a:ext cx="3663997" cy="2218134"/>
          </a:xfrm>
          <a:prstGeom prst="rect">
            <a:avLst/>
          </a:prstGeom>
        </p:spPr>
      </p:pic>
    </p:spTree>
    <p:extLst>
      <p:ext uri="{BB962C8B-B14F-4D97-AF65-F5344CB8AC3E}">
        <p14:creationId xmlns:p14="http://schemas.microsoft.com/office/powerpoint/2010/main" val="3446984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ext and picture right">
    <p:bg>
      <p:bgPr>
        <a:solidFill>
          <a:srgbClr val="5D36FF"/>
        </a:solidFill>
        <a:effectLst/>
      </p:bgPr>
    </p:bg>
    <p:spTree>
      <p:nvGrpSpPr>
        <p:cNvPr id="1" name=""/>
        <p:cNvGrpSpPr/>
        <p:nvPr/>
      </p:nvGrpSpPr>
      <p:grpSpPr>
        <a:xfrm>
          <a:off x="0" y="0"/>
          <a:ext cx="0" cy="0"/>
          <a:chOff x="0" y="0"/>
          <a:chExt cx="0" cy="0"/>
        </a:xfrm>
      </p:grpSpPr>
      <p:pic>
        <p:nvPicPr>
          <p:cNvPr id="4" name="Picture 3" descr="A black background with white squares&#10;&#10;Description automatically generated">
            <a:extLst>
              <a:ext uri="{FF2B5EF4-FFF2-40B4-BE49-F238E27FC236}">
                <a16:creationId xmlns:a16="http://schemas.microsoft.com/office/drawing/2014/main" id="{BEA6AE50-5369-2E61-1D1A-6AEFD8BB6D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1430" y="342926"/>
            <a:ext cx="4669492" cy="4688989"/>
          </a:xfrm>
          <a:prstGeom prst="rect">
            <a:avLst/>
          </a:prstGeom>
        </p:spPr>
      </p:pic>
      <p:sp>
        <p:nvSpPr>
          <p:cNvPr id="6" name="TextBox 5">
            <a:extLst>
              <a:ext uri="{FF2B5EF4-FFF2-40B4-BE49-F238E27FC236}">
                <a16:creationId xmlns:a16="http://schemas.microsoft.com/office/drawing/2014/main" id="{DD3FA5BD-66B1-8DEB-54F7-AFBAE1173023}"/>
              </a:ext>
            </a:extLst>
          </p:cNvPr>
          <p:cNvSpPr txBox="1"/>
          <p:nvPr/>
        </p:nvSpPr>
        <p:spPr>
          <a:xfrm>
            <a:off x="458043" y="2135687"/>
            <a:ext cx="8227915" cy="707886"/>
          </a:xfrm>
          <a:prstGeom prst="rect">
            <a:avLst/>
          </a:prstGeom>
          <a:noFill/>
        </p:spPr>
        <p:txBody>
          <a:bodyPr wrap="square" rtlCol="0">
            <a:spAutoFit/>
          </a:bodyPr>
          <a:lstStyle/>
          <a:p>
            <a:pPr algn="ctr"/>
            <a:r>
              <a:rPr lang="en-US" sz="4000" b="1" i="0" kern="1200" baseline="0" dirty="0">
                <a:solidFill>
                  <a:srgbClr val="F2F4FA"/>
                </a:solidFill>
                <a:latin typeface="Arial" panose="020B0604020202020204" pitchFamily="34" charset="0"/>
                <a:ea typeface="Roboto" panose="02000000000000000000" pitchFamily="2" charset="0"/>
                <a:cs typeface="Arial" panose="020B0604020202020204" pitchFamily="34" charset="0"/>
              </a:rPr>
              <a:t>THANK YOU</a:t>
            </a:r>
            <a:endParaRPr lang="en-US" sz="4000" b="1" i="0" kern="1200" baseline="0" dirty="0">
              <a:solidFill>
                <a:srgbClr val="5D36FF"/>
              </a:solidFill>
              <a:latin typeface="Arial" panose="020B0604020202020204" pitchFamily="34" charset="0"/>
              <a:ea typeface="Roboto" panose="02000000000000000000" pitchFamily="2" charset="0"/>
              <a:cs typeface="Arial" panose="020B0604020202020204" pitchFamily="34" charset="0"/>
            </a:endParaRPr>
          </a:p>
        </p:txBody>
      </p:sp>
      <p:sp>
        <p:nvSpPr>
          <p:cNvPr id="7" name="Rounded Rectangle 6">
            <a:extLst>
              <a:ext uri="{FF2B5EF4-FFF2-40B4-BE49-F238E27FC236}">
                <a16:creationId xmlns:a16="http://schemas.microsoft.com/office/drawing/2014/main" id="{846D4564-0C3B-5877-FF5E-A128EB99AB88}"/>
              </a:ext>
            </a:extLst>
          </p:cNvPr>
          <p:cNvSpPr/>
          <p:nvPr/>
        </p:nvSpPr>
        <p:spPr>
          <a:xfrm>
            <a:off x="458043" y="342926"/>
            <a:ext cx="8227915" cy="4457650"/>
          </a:xfrm>
          <a:prstGeom prst="roundRect">
            <a:avLst>
              <a:gd name="adj" fmla="val 6337"/>
            </a:avLst>
          </a:prstGeom>
          <a:noFill/>
          <a:ln>
            <a:solidFill>
              <a:srgbClr val="F2F4F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3304422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Blank_neurobox">
    <p:spTree>
      <p:nvGrpSpPr>
        <p:cNvPr id="1" name=""/>
        <p:cNvGrpSpPr/>
        <p:nvPr/>
      </p:nvGrpSpPr>
      <p:grpSpPr>
        <a:xfrm>
          <a:off x="0" y="0"/>
          <a:ext cx="0" cy="0"/>
          <a:chOff x="0" y="0"/>
          <a:chExt cx="0" cy="0"/>
        </a:xfrm>
      </p:grpSpPr>
      <p:sp>
        <p:nvSpPr>
          <p:cNvPr id="6" name="Rounded Rectangle 6">
            <a:extLst>
              <a:ext uri="{FF2B5EF4-FFF2-40B4-BE49-F238E27FC236}">
                <a16:creationId xmlns:a16="http://schemas.microsoft.com/office/drawing/2014/main" id="{47A6E09B-5ECE-A76E-1793-93F21C590743}"/>
              </a:ext>
            </a:extLst>
          </p:cNvPr>
          <p:cNvSpPr/>
          <p:nvPr userDrawn="1"/>
        </p:nvSpPr>
        <p:spPr>
          <a:xfrm>
            <a:off x="224118"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 name="Text Placeholder 5">
            <a:extLst>
              <a:ext uri="{FF2B5EF4-FFF2-40B4-BE49-F238E27FC236}">
                <a16:creationId xmlns:a16="http://schemas.microsoft.com/office/drawing/2014/main" id="{8DA853BF-3AD7-4B18-5204-858B8D83BD60}"/>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4" name="SmartArt Placeholder 3">
            <a:extLst>
              <a:ext uri="{FF2B5EF4-FFF2-40B4-BE49-F238E27FC236}">
                <a16:creationId xmlns:a16="http://schemas.microsoft.com/office/drawing/2014/main" id="{26BB16AC-7404-7257-8499-ECAFB82561DC}"/>
              </a:ext>
            </a:extLst>
          </p:cNvPr>
          <p:cNvSpPr>
            <a:spLocks noGrp="1"/>
          </p:cNvSpPr>
          <p:nvPr>
            <p:ph type="dgm" sz="quarter" idx="14"/>
          </p:nvPr>
        </p:nvSpPr>
        <p:spPr>
          <a:xfrm>
            <a:off x="377826" y="990601"/>
            <a:ext cx="8388350" cy="3729038"/>
          </a:xfrm>
        </p:spPr>
        <p:txBody>
          <a:bodyPr/>
          <a:lstStyle/>
          <a:p>
            <a:endParaRPr lang="en-GB"/>
          </a:p>
        </p:txBody>
      </p:sp>
    </p:spTree>
    <p:extLst>
      <p:ext uri="{BB962C8B-B14F-4D97-AF65-F5344CB8AC3E}">
        <p14:creationId xmlns:p14="http://schemas.microsoft.com/office/powerpoint/2010/main" val="60980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 section 2">
    <p:bg>
      <p:bgPr>
        <a:solidFill>
          <a:srgbClr val="8D70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8916EA8-67F3-A6F7-D72E-BD1C74DA928C}"/>
              </a:ext>
            </a:extLst>
          </p:cNvPr>
          <p:cNvSpPr/>
          <p:nvPr/>
        </p:nvSpPr>
        <p:spPr>
          <a:xfrm>
            <a:off x="458043" y="342926"/>
            <a:ext cx="8227915" cy="4457650"/>
          </a:xfrm>
          <a:prstGeom prst="roundRect">
            <a:avLst>
              <a:gd name="adj" fmla="val 6337"/>
            </a:avLst>
          </a:prstGeom>
          <a:noFill/>
          <a:ln>
            <a:solidFill>
              <a:srgbClr val="EFEB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 name="Title 2">
            <a:extLst>
              <a:ext uri="{FF2B5EF4-FFF2-40B4-BE49-F238E27FC236}">
                <a16:creationId xmlns:a16="http://schemas.microsoft.com/office/drawing/2014/main" id="{4D41CF48-7739-CDB9-7652-0B0C99C0E9E9}"/>
              </a:ext>
            </a:extLst>
          </p:cNvPr>
          <p:cNvSpPr>
            <a:spLocks noGrp="1"/>
          </p:cNvSpPr>
          <p:nvPr>
            <p:ph type="title" hasCustomPrompt="1"/>
          </p:nvPr>
        </p:nvSpPr>
        <p:spPr>
          <a:xfrm>
            <a:off x="922721" y="1975842"/>
            <a:ext cx="6236171" cy="1191816"/>
          </a:xfrm>
          <a:prstGeom prst="roundRect">
            <a:avLst/>
          </a:prstGeom>
        </p:spPr>
        <p:txBody>
          <a:bodyPr wrap="square">
            <a:spAutoFit/>
          </a:bodyPr>
          <a:lstStyle>
            <a:lvl1pPr>
              <a:defRPr>
                <a:solidFill>
                  <a:schemeClr val="bg1"/>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sub-section slide title</a:t>
            </a:r>
            <a:endParaRPr lang="en-US" dirty="0"/>
          </a:p>
        </p:txBody>
      </p:sp>
      <p:sp>
        <p:nvSpPr>
          <p:cNvPr id="4" name="Footer Placeholder 5">
            <a:extLst>
              <a:ext uri="{FF2B5EF4-FFF2-40B4-BE49-F238E27FC236}">
                <a16:creationId xmlns:a16="http://schemas.microsoft.com/office/drawing/2014/main" id="{7D0E439A-9F3A-C4C9-9A17-70847E94BE4E}"/>
              </a:ext>
            </a:extLst>
          </p:cNvPr>
          <p:cNvSpPr>
            <a:spLocks noGrp="1"/>
          </p:cNvSpPr>
          <p:nvPr>
            <p:ph type="ftr" sz="quarter" idx="14"/>
          </p:nvPr>
        </p:nvSpPr>
        <p:spPr>
          <a:xfrm>
            <a:off x="7542957" y="4919298"/>
            <a:ext cx="1143000" cy="128488"/>
          </a:xfrm>
        </p:spPr>
        <p:txBody>
          <a:bodyPr/>
          <a:lstStyle>
            <a:lvl1pPr algn="l">
              <a:defRPr sz="800">
                <a:solidFill>
                  <a:schemeClr val="bg2"/>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961709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ADCDF92-609F-512D-4AD4-2F4C029B2C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6" y="4161034"/>
            <a:ext cx="626723" cy="626723"/>
          </a:xfrm>
          <a:prstGeom prst="rect">
            <a:avLst/>
          </a:prstGeom>
        </p:spPr>
      </p:pic>
      <p:sp>
        <p:nvSpPr>
          <p:cNvPr id="8" name="Rounded Rectangle 7">
            <a:extLst>
              <a:ext uri="{FF2B5EF4-FFF2-40B4-BE49-F238E27FC236}">
                <a16:creationId xmlns:a16="http://schemas.microsoft.com/office/drawing/2014/main" id="{56010065-DD17-2D33-914A-A5E3A28A4709}"/>
              </a:ext>
            </a:extLst>
          </p:cNvPr>
          <p:cNvSpPr/>
          <p:nvPr userDrawn="1"/>
        </p:nvSpPr>
        <p:spPr>
          <a:xfrm>
            <a:off x="224118"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77744" y="965208"/>
            <a:ext cx="8382000"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4" y="1505960"/>
            <a:ext cx="8382000" cy="2412196"/>
          </a:xfrm>
          <a:prstGeom prst="rect">
            <a:avLst/>
          </a:prstGeom>
        </p:spPr>
        <p:txBody>
          <a:bodyPr vert="horz"/>
          <a:lstStyle>
            <a:lvl1pPr marL="285743" indent="-285743">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3" name="Text Placeholder 5">
            <a:extLst>
              <a:ext uri="{FF2B5EF4-FFF2-40B4-BE49-F238E27FC236}">
                <a16:creationId xmlns:a16="http://schemas.microsoft.com/office/drawing/2014/main" id="{00A4F456-E4F4-9266-BE21-4FEA7BB86B41}"/>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Tree>
    <p:extLst>
      <p:ext uri="{BB962C8B-B14F-4D97-AF65-F5344CB8AC3E}">
        <p14:creationId xmlns:p14="http://schemas.microsoft.com/office/powerpoint/2010/main" val="3578272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E8541F2-528E-838D-29B7-15F4E58C4EF5}"/>
              </a:ext>
            </a:extLst>
          </p:cNvPr>
          <p:cNvSpPr/>
          <p:nvPr userDrawn="1"/>
        </p:nvSpPr>
        <p:spPr>
          <a:xfrm>
            <a:off x="224118" y="228600"/>
            <a:ext cx="8695765" cy="4686300"/>
          </a:xfrm>
          <a:prstGeom prst="roundRect">
            <a:avLst>
              <a:gd name="adj" fmla="val 6337"/>
            </a:avLst>
          </a:prstGeom>
          <a:solidFill>
            <a:srgbClr val="5D3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pic>
        <p:nvPicPr>
          <p:cNvPr id="8" name="Graphic 7">
            <a:extLst>
              <a:ext uri="{FF2B5EF4-FFF2-40B4-BE49-F238E27FC236}">
                <a16:creationId xmlns:a16="http://schemas.microsoft.com/office/drawing/2014/main" id="{3EEF9EC6-E323-602D-7BF1-A9C328EC98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7453" y="650072"/>
            <a:ext cx="2856307" cy="536640"/>
          </a:xfrm>
          <a:prstGeom prst="rect">
            <a:avLst/>
          </a:prstGeom>
        </p:spPr>
      </p:pic>
      <p:sp>
        <p:nvSpPr>
          <p:cNvPr id="12" name="Text Placeholder 11">
            <a:extLst>
              <a:ext uri="{FF2B5EF4-FFF2-40B4-BE49-F238E27FC236}">
                <a16:creationId xmlns:a16="http://schemas.microsoft.com/office/drawing/2014/main" id="{7221783B-F74F-6089-81B8-926CF7BFA224}"/>
              </a:ext>
            </a:extLst>
          </p:cNvPr>
          <p:cNvSpPr>
            <a:spLocks noGrp="1"/>
          </p:cNvSpPr>
          <p:nvPr>
            <p:ph type="body" sz="quarter" idx="10" hasCustomPrompt="1"/>
          </p:nvPr>
        </p:nvSpPr>
        <p:spPr>
          <a:xfrm>
            <a:off x="704608" y="2149582"/>
            <a:ext cx="3867393" cy="860426"/>
          </a:xfrm>
        </p:spPr>
        <p:txBody>
          <a:bodyPr>
            <a:normAutofit/>
          </a:bodyPr>
          <a:lstStyle>
            <a:lvl1pPr marL="0" indent="0">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edit title</a:t>
            </a:r>
          </a:p>
        </p:txBody>
      </p:sp>
      <p:sp>
        <p:nvSpPr>
          <p:cNvPr id="18" name="Text Placeholder 11">
            <a:extLst>
              <a:ext uri="{FF2B5EF4-FFF2-40B4-BE49-F238E27FC236}">
                <a16:creationId xmlns:a16="http://schemas.microsoft.com/office/drawing/2014/main" id="{A1431EA8-CA5D-0AAA-784A-F778645BC446}"/>
              </a:ext>
            </a:extLst>
          </p:cNvPr>
          <p:cNvSpPr>
            <a:spLocks noGrp="1"/>
          </p:cNvSpPr>
          <p:nvPr>
            <p:ph type="body" sz="quarter" idx="11" hasCustomPrompt="1"/>
          </p:nvPr>
        </p:nvSpPr>
        <p:spPr>
          <a:xfrm>
            <a:off x="704606" y="3020282"/>
            <a:ext cx="3867393" cy="860425"/>
          </a:xfrm>
        </p:spPr>
        <p:txBody>
          <a:bodyPr>
            <a:normAutofit/>
          </a:bodyPr>
          <a:lstStyle>
            <a:lvl1pPr marL="0" indent="0">
              <a:buNone/>
              <a:defRPr sz="1800" b="0" i="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113690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6621-5E48-C992-464A-49AB1114BC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2B1DFB-03CF-31A4-D07E-117D7C5FFEA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094A67-01FB-8980-9407-1E6AFABBFCA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BD8A1D-A830-BF90-B165-DD43914A380D}"/>
              </a:ext>
            </a:extLst>
          </p:cNvPr>
          <p:cNvSpPr>
            <a:spLocks noGrp="1"/>
          </p:cNvSpPr>
          <p:nvPr>
            <p:ph type="dt" sz="half" idx="10"/>
          </p:nvPr>
        </p:nvSpPr>
        <p:spPr/>
        <p:txBody>
          <a:bodyPr/>
          <a:lstStyle/>
          <a:p>
            <a:fld id="{83A37911-5CE1-4E74-9CD8-EA9ABF94C0A2}" type="datetimeFigureOut">
              <a:rPr lang="en-GB" smtClean="0"/>
              <a:t>24/09/2025</a:t>
            </a:fld>
            <a:endParaRPr lang="en-GB"/>
          </a:p>
        </p:txBody>
      </p:sp>
      <p:sp>
        <p:nvSpPr>
          <p:cNvPr id="6" name="Footer Placeholder 5">
            <a:extLst>
              <a:ext uri="{FF2B5EF4-FFF2-40B4-BE49-F238E27FC236}">
                <a16:creationId xmlns:a16="http://schemas.microsoft.com/office/drawing/2014/main" id="{84E3CF91-F061-4687-C57C-87CD0795D6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14BD7-B77C-E4C8-D722-FAA4651BE6DF}"/>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3941768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8166016" y="4161034"/>
            <a:ext cx="626723" cy="626723"/>
          </a:xfrm>
          <a:prstGeom prst="rect">
            <a:avLst/>
          </a:prstGeom>
          <a:noFill/>
          <a:ln>
            <a:noFill/>
          </a:ln>
        </p:spPr>
      </p:pic>
      <p:sp>
        <p:nvSpPr>
          <p:cNvPr id="23" name="Google Shape;23;p33"/>
          <p:cNvSpPr/>
          <p:nvPr/>
        </p:nvSpPr>
        <p:spPr>
          <a:xfrm>
            <a:off x="224118" y="228600"/>
            <a:ext cx="8695765" cy="4686300"/>
          </a:xfrm>
          <a:prstGeom prst="roundRect">
            <a:avLst>
              <a:gd name="adj" fmla="val 6337"/>
            </a:avLst>
          </a:prstGeom>
          <a:noFill/>
          <a:ln w="9525" cap="flat" cmpd="sng">
            <a:solidFill>
              <a:srgbClr val="5D36FF"/>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24" name="Google Shape;24;p33"/>
          <p:cNvSpPr txBox="1">
            <a:spLocks noGrp="1"/>
          </p:cNvSpPr>
          <p:nvPr>
            <p:ph type="body" idx="1"/>
          </p:nvPr>
        </p:nvSpPr>
        <p:spPr>
          <a:xfrm>
            <a:off x="377744" y="965208"/>
            <a:ext cx="8382000" cy="449572"/>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F3F3F"/>
              </a:buClr>
              <a:buSzPts val="2667"/>
              <a:buNone/>
              <a:defRPr sz="2000" b="0" i="0">
                <a:solidFill>
                  <a:srgbClr val="3F3F3F"/>
                </a:solidFill>
                <a:latin typeface="Arial"/>
                <a:ea typeface="Arial"/>
                <a:cs typeface="Arial"/>
                <a:sym typeface="Arial"/>
              </a:defRPr>
            </a:lvl1pPr>
            <a:lvl2pPr marL="685800" lvl="1" indent="-285750" algn="l">
              <a:lnSpc>
                <a:spcPct val="90000"/>
              </a:lnSpc>
              <a:spcBef>
                <a:spcPts val="375"/>
              </a:spcBef>
              <a:spcAft>
                <a:spcPts val="0"/>
              </a:spcAft>
              <a:buClr>
                <a:schemeClr val="dk1"/>
              </a:buClr>
              <a:buSzPts val="2400"/>
              <a:buChar char="•"/>
              <a:defRPr>
                <a:latin typeface="Avenir"/>
                <a:ea typeface="Avenir"/>
                <a:cs typeface="Avenir"/>
                <a:sym typeface="Avenir"/>
              </a:defRPr>
            </a:lvl2pPr>
            <a:lvl3pPr marL="1028700" lvl="2" indent="-266700" algn="l">
              <a:lnSpc>
                <a:spcPct val="90000"/>
              </a:lnSpc>
              <a:spcBef>
                <a:spcPts val="375"/>
              </a:spcBef>
              <a:spcAft>
                <a:spcPts val="0"/>
              </a:spcAft>
              <a:buClr>
                <a:schemeClr val="dk1"/>
              </a:buClr>
              <a:buSzPts val="2000"/>
              <a:buChar char="•"/>
              <a:defRPr>
                <a:latin typeface="Avenir"/>
                <a:ea typeface="Avenir"/>
                <a:cs typeface="Avenir"/>
                <a:sym typeface="Avenir"/>
              </a:defRPr>
            </a:lvl3pPr>
            <a:lvl4pPr marL="1371600" lvl="3" indent="-257175" algn="l">
              <a:lnSpc>
                <a:spcPct val="90000"/>
              </a:lnSpc>
              <a:spcBef>
                <a:spcPts val="375"/>
              </a:spcBef>
              <a:spcAft>
                <a:spcPts val="0"/>
              </a:spcAft>
              <a:buClr>
                <a:schemeClr val="dk1"/>
              </a:buClr>
              <a:buSzPts val="1800"/>
              <a:buChar char="•"/>
              <a:defRPr>
                <a:latin typeface="Avenir"/>
                <a:ea typeface="Avenir"/>
                <a:cs typeface="Avenir"/>
                <a:sym typeface="Avenir"/>
              </a:defRPr>
            </a:lvl4pPr>
            <a:lvl5pPr marL="1714500" lvl="4" indent="-257175" algn="l">
              <a:lnSpc>
                <a:spcPct val="90000"/>
              </a:lnSpc>
              <a:spcBef>
                <a:spcPts val="375"/>
              </a:spcBef>
              <a:spcAft>
                <a:spcPts val="0"/>
              </a:spcAft>
              <a:buClr>
                <a:schemeClr val="dk1"/>
              </a:buClr>
              <a:buSzPts val="1800"/>
              <a:buChar char="•"/>
              <a:defRPr>
                <a:latin typeface="Avenir"/>
                <a:ea typeface="Avenir"/>
                <a:cs typeface="Avenir"/>
                <a:sym typeface="Aveni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5" name="Google Shape;25;p33"/>
          <p:cNvSpPr txBox="1">
            <a:spLocks noGrp="1"/>
          </p:cNvSpPr>
          <p:nvPr>
            <p:ph type="body" idx="2"/>
          </p:nvPr>
        </p:nvSpPr>
        <p:spPr>
          <a:xfrm>
            <a:off x="377744" y="1505960"/>
            <a:ext cx="8382000" cy="2412196"/>
          </a:xfrm>
          <a:prstGeom prst="rect">
            <a:avLst/>
          </a:prstGeom>
          <a:noFill/>
          <a:ln>
            <a:noFill/>
          </a:ln>
        </p:spPr>
        <p:txBody>
          <a:bodyPr spcFirstLastPara="1" wrap="square" lIns="91425" tIns="45700" rIns="91425" bIns="45700" anchor="t" anchorCtr="0">
            <a:normAutofit/>
          </a:bodyPr>
          <a:lstStyle>
            <a:lvl1pPr marL="342900" lvl="0" indent="-233691" algn="l">
              <a:lnSpc>
                <a:spcPct val="90000"/>
              </a:lnSpc>
              <a:spcBef>
                <a:spcPts val="750"/>
              </a:spcBef>
              <a:spcAft>
                <a:spcPts val="0"/>
              </a:spcAft>
              <a:buClr>
                <a:srgbClr val="5D36FF"/>
              </a:buClr>
              <a:buSzPts val="1307"/>
              <a:buFont typeface="Courier New"/>
              <a:buChar char="o"/>
              <a:defRPr sz="1400">
                <a:solidFill>
                  <a:srgbClr val="3F3F3F"/>
                </a:solidFill>
                <a:latin typeface="Arial"/>
                <a:ea typeface="Arial"/>
                <a:cs typeface="Arial"/>
                <a:sym typeface="Arial"/>
              </a:defRPr>
            </a:lvl1pPr>
            <a:lvl2pPr marL="685800" lvl="1" indent="-229223" algn="l">
              <a:lnSpc>
                <a:spcPct val="90000"/>
              </a:lnSpc>
              <a:spcBef>
                <a:spcPts val="375"/>
              </a:spcBef>
              <a:spcAft>
                <a:spcPts val="0"/>
              </a:spcAft>
              <a:buClr>
                <a:srgbClr val="5D36FF"/>
              </a:buClr>
              <a:buSzPts val="1213"/>
              <a:buChar char="•"/>
              <a:defRPr sz="1300" b="0" i="0">
                <a:solidFill>
                  <a:srgbClr val="595959"/>
                </a:solidFill>
                <a:latin typeface="Arial"/>
                <a:ea typeface="Arial"/>
                <a:cs typeface="Arial"/>
                <a:sym typeface="Arial"/>
              </a:defRPr>
            </a:lvl2pPr>
            <a:lvl3pPr marL="1028700" lvl="2" indent="-266700" algn="l">
              <a:lnSpc>
                <a:spcPct val="90000"/>
              </a:lnSpc>
              <a:spcBef>
                <a:spcPts val="375"/>
              </a:spcBef>
              <a:spcAft>
                <a:spcPts val="0"/>
              </a:spcAft>
              <a:buClr>
                <a:schemeClr val="dk1"/>
              </a:buClr>
              <a:buSzPts val="2000"/>
              <a:buChar char="•"/>
              <a:defRPr>
                <a:latin typeface="Avenir"/>
                <a:ea typeface="Avenir"/>
                <a:cs typeface="Avenir"/>
                <a:sym typeface="Avenir"/>
              </a:defRPr>
            </a:lvl3pPr>
            <a:lvl4pPr marL="1371600" lvl="3" indent="-257175" algn="l">
              <a:lnSpc>
                <a:spcPct val="90000"/>
              </a:lnSpc>
              <a:spcBef>
                <a:spcPts val="375"/>
              </a:spcBef>
              <a:spcAft>
                <a:spcPts val="0"/>
              </a:spcAft>
              <a:buClr>
                <a:schemeClr val="dk1"/>
              </a:buClr>
              <a:buSzPts val="1800"/>
              <a:buChar char="•"/>
              <a:defRPr>
                <a:latin typeface="Avenir"/>
                <a:ea typeface="Avenir"/>
                <a:cs typeface="Avenir"/>
                <a:sym typeface="Avenir"/>
              </a:defRPr>
            </a:lvl4pPr>
            <a:lvl5pPr marL="1714500" lvl="4" indent="-257175" algn="l">
              <a:lnSpc>
                <a:spcPct val="90000"/>
              </a:lnSpc>
              <a:spcBef>
                <a:spcPts val="375"/>
              </a:spcBef>
              <a:spcAft>
                <a:spcPts val="0"/>
              </a:spcAft>
              <a:buClr>
                <a:schemeClr val="dk1"/>
              </a:buClr>
              <a:buSzPts val="1800"/>
              <a:buChar char="•"/>
              <a:defRPr>
                <a:latin typeface="Avenir"/>
                <a:ea typeface="Avenir"/>
                <a:cs typeface="Avenir"/>
                <a:sym typeface="Aveni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6" name="Google Shape;26;p33"/>
          <p:cNvSpPr txBox="1">
            <a:spLocks noGrp="1"/>
          </p:cNvSpPr>
          <p:nvPr>
            <p:ph type="body" idx="3"/>
          </p:nvPr>
        </p:nvSpPr>
        <p:spPr>
          <a:xfrm>
            <a:off x="377744" y="424455"/>
            <a:ext cx="8382000" cy="449572"/>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5D36FF"/>
              </a:buClr>
              <a:buSzPts val="3200"/>
              <a:buNone/>
              <a:defRPr sz="2400" b="0" i="0">
                <a:solidFill>
                  <a:srgbClr val="5D36FF"/>
                </a:solidFill>
                <a:latin typeface="Arial"/>
                <a:ea typeface="Arial"/>
                <a:cs typeface="Arial"/>
                <a:sym typeface="Arial"/>
              </a:defRPr>
            </a:lvl1pPr>
            <a:lvl2pPr marL="685800" lvl="1" indent="-285750" algn="l">
              <a:lnSpc>
                <a:spcPct val="90000"/>
              </a:lnSpc>
              <a:spcBef>
                <a:spcPts val="375"/>
              </a:spcBef>
              <a:spcAft>
                <a:spcPts val="0"/>
              </a:spcAft>
              <a:buClr>
                <a:schemeClr val="dk1"/>
              </a:buClr>
              <a:buSzPts val="2400"/>
              <a:buChar char="•"/>
              <a:defRPr>
                <a:latin typeface="Avenir"/>
                <a:ea typeface="Avenir"/>
                <a:cs typeface="Avenir"/>
                <a:sym typeface="Avenir"/>
              </a:defRPr>
            </a:lvl2pPr>
            <a:lvl3pPr marL="1028700" lvl="2" indent="-266700" algn="l">
              <a:lnSpc>
                <a:spcPct val="90000"/>
              </a:lnSpc>
              <a:spcBef>
                <a:spcPts val="375"/>
              </a:spcBef>
              <a:spcAft>
                <a:spcPts val="0"/>
              </a:spcAft>
              <a:buClr>
                <a:schemeClr val="dk1"/>
              </a:buClr>
              <a:buSzPts val="2000"/>
              <a:buChar char="•"/>
              <a:defRPr>
                <a:latin typeface="Avenir"/>
                <a:ea typeface="Avenir"/>
                <a:cs typeface="Avenir"/>
                <a:sym typeface="Avenir"/>
              </a:defRPr>
            </a:lvl3pPr>
            <a:lvl4pPr marL="1371600" lvl="3" indent="-257175" algn="l">
              <a:lnSpc>
                <a:spcPct val="90000"/>
              </a:lnSpc>
              <a:spcBef>
                <a:spcPts val="375"/>
              </a:spcBef>
              <a:spcAft>
                <a:spcPts val="0"/>
              </a:spcAft>
              <a:buClr>
                <a:schemeClr val="dk1"/>
              </a:buClr>
              <a:buSzPts val="1800"/>
              <a:buChar char="•"/>
              <a:defRPr>
                <a:latin typeface="Avenir"/>
                <a:ea typeface="Avenir"/>
                <a:cs typeface="Avenir"/>
                <a:sym typeface="Avenir"/>
              </a:defRPr>
            </a:lvl4pPr>
            <a:lvl5pPr marL="1714500" lvl="4" indent="-257175" algn="l">
              <a:lnSpc>
                <a:spcPct val="90000"/>
              </a:lnSpc>
              <a:spcBef>
                <a:spcPts val="375"/>
              </a:spcBef>
              <a:spcAft>
                <a:spcPts val="0"/>
              </a:spcAft>
              <a:buClr>
                <a:schemeClr val="dk1"/>
              </a:buClr>
              <a:buSzPts val="1800"/>
              <a:buChar char="•"/>
              <a:defRPr>
                <a:latin typeface="Avenir"/>
                <a:ea typeface="Avenir"/>
                <a:cs typeface="Avenir"/>
                <a:sym typeface="Aveni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31692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E8541F2-528E-838D-29B7-15F4E58C4EF5}"/>
              </a:ext>
            </a:extLst>
          </p:cNvPr>
          <p:cNvSpPr/>
          <p:nvPr userDrawn="1"/>
        </p:nvSpPr>
        <p:spPr>
          <a:xfrm>
            <a:off x="224116" y="228600"/>
            <a:ext cx="8695765" cy="4686300"/>
          </a:xfrm>
          <a:prstGeom prst="roundRect">
            <a:avLst>
              <a:gd name="adj" fmla="val 6337"/>
            </a:avLst>
          </a:prstGeom>
          <a:solidFill>
            <a:srgbClr val="5D3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2" name="Text Placeholder 11">
            <a:extLst>
              <a:ext uri="{FF2B5EF4-FFF2-40B4-BE49-F238E27FC236}">
                <a16:creationId xmlns:a16="http://schemas.microsoft.com/office/drawing/2014/main" id="{7221783B-F74F-6089-81B8-926CF7BFA224}"/>
              </a:ext>
            </a:extLst>
          </p:cNvPr>
          <p:cNvSpPr>
            <a:spLocks noGrp="1"/>
          </p:cNvSpPr>
          <p:nvPr>
            <p:ph type="body" sz="quarter" idx="10" hasCustomPrompt="1"/>
          </p:nvPr>
        </p:nvSpPr>
        <p:spPr>
          <a:xfrm>
            <a:off x="762973" y="738074"/>
            <a:ext cx="3867393" cy="860426"/>
          </a:xfrm>
        </p:spPr>
        <p:txBody>
          <a:bodyPr>
            <a:normAutofit/>
          </a:bodyPr>
          <a:lstStyle>
            <a:lvl1pPr marL="0" indent="0">
              <a:buNone/>
              <a:defRPr sz="40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Get in touch </a:t>
            </a:r>
          </a:p>
        </p:txBody>
      </p:sp>
      <p:pic>
        <p:nvPicPr>
          <p:cNvPr id="2" name="Picture 1" descr="A white square with blue text&#10;&#10;Description automatically generated">
            <a:extLst>
              <a:ext uri="{FF2B5EF4-FFF2-40B4-BE49-F238E27FC236}">
                <a16:creationId xmlns:a16="http://schemas.microsoft.com/office/drawing/2014/main" id="{EB01E01E-3409-E2EB-E83A-F6166F9058D8}"/>
              </a:ext>
            </a:extLst>
          </p:cNvPr>
          <p:cNvPicPr>
            <a:picLocks noChangeAspect="1"/>
          </p:cNvPicPr>
          <p:nvPr userDrawn="1"/>
        </p:nvPicPr>
        <p:blipFill>
          <a:blip r:embed="rId2"/>
          <a:stretch>
            <a:fillRect/>
          </a:stretch>
        </p:blipFill>
        <p:spPr>
          <a:xfrm>
            <a:off x="8166015" y="4161033"/>
            <a:ext cx="626723" cy="626723"/>
          </a:xfrm>
          <a:prstGeom prst="rect">
            <a:avLst/>
          </a:prstGeom>
        </p:spPr>
      </p:pic>
      <p:sp>
        <p:nvSpPr>
          <p:cNvPr id="6" name="Text Placeholder 5">
            <a:extLst>
              <a:ext uri="{FF2B5EF4-FFF2-40B4-BE49-F238E27FC236}">
                <a16:creationId xmlns:a16="http://schemas.microsoft.com/office/drawing/2014/main" id="{92D2A0BD-4692-1670-73A2-14F7A759463F}"/>
              </a:ext>
            </a:extLst>
          </p:cNvPr>
          <p:cNvSpPr>
            <a:spLocks noGrp="1"/>
          </p:cNvSpPr>
          <p:nvPr>
            <p:ph type="body" sz="quarter" idx="12" hasCustomPrompt="1"/>
          </p:nvPr>
        </p:nvSpPr>
        <p:spPr>
          <a:xfrm>
            <a:off x="763587" y="1890813"/>
            <a:ext cx="4074301" cy="1857578"/>
          </a:xfrm>
        </p:spPr>
        <p:txBody>
          <a:bodyPr>
            <a:noAutofit/>
          </a:bodyPr>
          <a:lstStyle>
            <a:lvl1pPr marL="0" indent="0">
              <a:buNone/>
              <a:defRPr sz="1800">
                <a:solidFill>
                  <a:schemeClr val="bg1"/>
                </a:solidFill>
              </a:defRPr>
            </a:lvl1pPr>
            <a:lvl5pPr>
              <a:defRPr sz="1800">
                <a:solidFill>
                  <a:schemeClr val="bg1"/>
                </a:solidFill>
              </a:defRPr>
            </a:lvl5pPr>
          </a:lstStyle>
          <a:p>
            <a:pPr lvl="0"/>
            <a:r>
              <a:rPr lang="en-US" dirty="0"/>
              <a:t>[Name/team]</a:t>
            </a:r>
          </a:p>
          <a:p>
            <a:pPr lvl="0"/>
            <a:r>
              <a:rPr lang="en-US" dirty="0"/>
              <a:t>E: [commercial@neurobox.co.uk]</a:t>
            </a:r>
          </a:p>
          <a:p>
            <a:pPr lvl="0"/>
            <a:r>
              <a:rPr lang="en-US" dirty="0"/>
              <a:t>T: 01223 608 491</a:t>
            </a:r>
          </a:p>
          <a:p>
            <a:pPr lvl="0"/>
            <a:r>
              <a:rPr lang="en-US" dirty="0"/>
              <a:t>W: neurobox.co.uk</a:t>
            </a:r>
          </a:p>
          <a:p>
            <a:pPr lvl="0"/>
            <a:r>
              <a:rPr lang="en-US" dirty="0"/>
              <a:t>[</a:t>
            </a:r>
            <a:r>
              <a:rPr lang="en-US" dirty="0" err="1"/>
              <a:t>Linkedin</a:t>
            </a:r>
            <a:r>
              <a:rPr lang="en-US" dirty="0"/>
              <a:t> Profile link if needed]</a:t>
            </a:r>
          </a:p>
          <a:p>
            <a:pPr lvl="4"/>
            <a:endParaRPr lang="en-GB" dirty="0"/>
          </a:p>
        </p:txBody>
      </p:sp>
    </p:spTree>
    <p:extLst>
      <p:ext uri="{BB962C8B-B14F-4D97-AF65-F5344CB8AC3E}">
        <p14:creationId xmlns:p14="http://schemas.microsoft.com/office/powerpoint/2010/main" val="193779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Section 3">
    <p:bg>
      <p:bgPr>
        <a:solidFill>
          <a:srgbClr val="AD99F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5CE13FA-E229-E0C8-C970-B74713FAEDE9}"/>
              </a:ext>
            </a:extLst>
          </p:cNvPr>
          <p:cNvSpPr/>
          <p:nvPr/>
        </p:nvSpPr>
        <p:spPr>
          <a:xfrm>
            <a:off x="458043" y="342926"/>
            <a:ext cx="8227915" cy="4457650"/>
          </a:xfrm>
          <a:prstGeom prst="roundRect">
            <a:avLst>
              <a:gd name="adj" fmla="val 6337"/>
            </a:avLst>
          </a:prstGeom>
          <a:noFill/>
          <a:ln>
            <a:solidFill>
              <a:srgbClr val="EFEB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 name="Title 2">
            <a:extLst>
              <a:ext uri="{FF2B5EF4-FFF2-40B4-BE49-F238E27FC236}">
                <a16:creationId xmlns:a16="http://schemas.microsoft.com/office/drawing/2014/main" id="{3E4C7960-1245-625F-A57B-38EB09E456CE}"/>
              </a:ext>
            </a:extLst>
          </p:cNvPr>
          <p:cNvSpPr>
            <a:spLocks noGrp="1"/>
          </p:cNvSpPr>
          <p:nvPr>
            <p:ph type="title" hasCustomPrompt="1"/>
          </p:nvPr>
        </p:nvSpPr>
        <p:spPr>
          <a:xfrm>
            <a:off x="922721" y="1975842"/>
            <a:ext cx="6236171" cy="1191816"/>
          </a:xfrm>
          <a:prstGeom prst="roundRect">
            <a:avLst/>
          </a:prstGeom>
        </p:spPr>
        <p:txBody>
          <a:bodyPr wrap="square">
            <a:spAutoFit/>
          </a:bodyPr>
          <a:lstStyle>
            <a:lvl1pPr>
              <a:defRPr>
                <a:solidFill>
                  <a:schemeClr val="bg1"/>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sub-section slide title</a:t>
            </a:r>
            <a:endParaRPr lang="en-US" dirty="0"/>
          </a:p>
        </p:txBody>
      </p:sp>
      <p:sp>
        <p:nvSpPr>
          <p:cNvPr id="4" name="Footer Placeholder 5">
            <a:extLst>
              <a:ext uri="{FF2B5EF4-FFF2-40B4-BE49-F238E27FC236}">
                <a16:creationId xmlns:a16="http://schemas.microsoft.com/office/drawing/2014/main" id="{E153609F-3C4D-B058-4CBC-80CF42C0A644}"/>
              </a:ext>
            </a:extLst>
          </p:cNvPr>
          <p:cNvSpPr>
            <a:spLocks noGrp="1"/>
          </p:cNvSpPr>
          <p:nvPr>
            <p:ph type="ftr" sz="quarter" idx="14"/>
          </p:nvPr>
        </p:nvSpPr>
        <p:spPr>
          <a:xfrm>
            <a:off x="7542957" y="4919298"/>
            <a:ext cx="1143000" cy="128488"/>
          </a:xfrm>
        </p:spPr>
        <p:txBody>
          <a:bodyPr/>
          <a:lstStyle>
            <a:lvl1pPr algn="l">
              <a:defRPr sz="800">
                <a:solidFill>
                  <a:schemeClr val="bg2"/>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14766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p:bg>
      <p:bgPr>
        <a:solidFill>
          <a:srgbClr val="EFEBFF"/>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84257" y="958118"/>
            <a:ext cx="5918782" cy="477651"/>
          </a:xfrm>
          <a:prstGeom prst="rect">
            <a:avLst/>
          </a:prstGeom>
        </p:spPr>
        <p:txBody>
          <a:bodyPr vert="horz">
            <a:normAutofit/>
          </a:bodyPr>
          <a:lstStyle>
            <a:lvl1pPr marL="0" indent="0">
              <a:buNone/>
              <a:defRPr sz="2000" b="0" i="0" baseline="0">
                <a:solidFill>
                  <a:srgbClr val="8D70FF"/>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4" y="1519771"/>
            <a:ext cx="8382000" cy="892159"/>
          </a:xfrm>
          <a:prstGeom prst="roundRect">
            <a:avLst/>
          </a:prstGeom>
          <a:solidFill>
            <a:srgbClr val="F2F4FA"/>
          </a:solidFill>
          <a:ln w="6350">
            <a:solidFill>
              <a:srgbClr val="8D70FF"/>
            </a:solidFill>
          </a:ln>
        </p:spPr>
        <p:txBody>
          <a:bodyPr vert="horz">
            <a:spAutoFit/>
          </a:bodyPr>
          <a:lstStyle>
            <a:lvl1pPr marL="0" indent="0">
              <a:buClr>
                <a:srgbClr val="5D36FF"/>
              </a:buClr>
              <a:buSzPct val="70000"/>
              <a:buFont typeface="Courier New"/>
              <a:buNone/>
              <a:defRPr sz="1400" baseline="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2" name="Title 2">
            <a:extLst>
              <a:ext uri="{FF2B5EF4-FFF2-40B4-BE49-F238E27FC236}">
                <a16:creationId xmlns:a16="http://schemas.microsoft.com/office/drawing/2014/main" id="{93481DC5-9C0A-ED03-71EB-F26AB6AFD122}"/>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3EA2CE3A-A54A-0891-5265-07F93C68EE52}"/>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95876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2">
    <p:bg>
      <p:bgPr>
        <a:solidFill>
          <a:srgbClr val="F2F4FA"/>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84257" y="958118"/>
            <a:ext cx="5918782" cy="477651"/>
          </a:xfrm>
          <a:prstGeom prst="rect">
            <a:avLst/>
          </a:prstGeom>
        </p:spPr>
        <p:txBody>
          <a:bodyPr vert="horz">
            <a:normAutofit/>
          </a:bodyPr>
          <a:lstStyle>
            <a:lvl1pPr marL="0" indent="0">
              <a:buNone/>
              <a:defRPr sz="2000" b="0" i="0" baseline="0">
                <a:solidFill>
                  <a:srgbClr val="8D70FF"/>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4" y="1519771"/>
            <a:ext cx="8382000" cy="892159"/>
          </a:xfrm>
          <a:prstGeom prst="roundRect">
            <a:avLst/>
          </a:prstGeom>
          <a:solidFill>
            <a:srgbClr val="EFEBFF"/>
          </a:solidFill>
          <a:ln w="6350">
            <a:solidFill>
              <a:srgbClr val="8D70FF"/>
            </a:solidFill>
          </a:ln>
        </p:spPr>
        <p:txBody>
          <a:bodyPr vert="horz">
            <a:spAutoFit/>
          </a:bodyPr>
          <a:lstStyle>
            <a:lvl1pPr marL="0" indent="0">
              <a:buClr>
                <a:srgbClr val="5D36FF"/>
              </a:buClr>
              <a:buSzPct val="70000"/>
              <a:buFont typeface="Courier New"/>
              <a:buNone/>
              <a:defRPr sz="1400" baseline="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2" name="Title 2">
            <a:extLst>
              <a:ext uri="{FF2B5EF4-FFF2-40B4-BE49-F238E27FC236}">
                <a16:creationId xmlns:a16="http://schemas.microsoft.com/office/drawing/2014/main" id="{C7A924A5-70EA-9FC5-21B0-268FC8128459}"/>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33DE4255-6078-501D-608C-E839A05869CB}"/>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1557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no sub head">
    <p:bg>
      <p:bgPr>
        <a:solidFill>
          <a:srgbClr val="EFEBFF"/>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4" y="1131098"/>
            <a:ext cx="8382000" cy="892159"/>
          </a:xfrm>
          <a:prstGeom prst="roundRect">
            <a:avLst/>
          </a:prstGeom>
          <a:solidFill>
            <a:srgbClr val="F2F4FA"/>
          </a:solidFill>
          <a:ln w="6350">
            <a:solidFill>
              <a:srgbClr val="8D70FF"/>
            </a:solidFill>
          </a:ln>
        </p:spPr>
        <p:txBody>
          <a:bodyPr vert="horz">
            <a:spAutoFit/>
          </a:bodyPr>
          <a:lstStyle>
            <a:lvl1pPr marL="0" indent="0">
              <a:buClr>
                <a:srgbClr val="5D36FF"/>
              </a:buClr>
              <a:buSzPct val="70000"/>
              <a:buFont typeface="Courier New"/>
              <a:buNone/>
              <a:defRPr sz="1400" baseline="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2" name="Title 2">
            <a:extLst>
              <a:ext uri="{FF2B5EF4-FFF2-40B4-BE49-F238E27FC236}">
                <a16:creationId xmlns:a16="http://schemas.microsoft.com/office/drawing/2014/main" id="{C38F22C1-1153-85B8-9E93-AFB54174B306}"/>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8A825C96-1BC5-9AF3-9E18-17AB8EC284AE}"/>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33739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no sub head 2">
    <p:bg>
      <p:bgPr>
        <a:solidFill>
          <a:srgbClr val="F2F4FA"/>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4" y="1131098"/>
            <a:ext cx="8382000" cy="892159"/>
          </a:xfrm>
          <a:prstGeom prst="roundRect">
            <a:avLst/>
          </a:prstGeom>
          <a:solidFill>
            <a:srgbClr val="EFEBFF"/>
          </a:solidFill>
          <a:ln w="6350">
            <a:solidFill>
              <a:srgbClr val="8D70FF"/>
            </a:solidFill>
          </a:ln>
        </p:spPr>
        <p:txBody>
          <a:bodyPr vert="horz">
            <a:spAutoFit/>
          </a:bodyPr>
          <a:lstStyle>
            <a:lvl1pPr marL="0" indent="0">
              <a:buClr>
                <a:srgbClr val="5D36FF"/>
              </a:buClr>
              <a:buSzPct val="70000"/>
              <a:buFont typeface="Courier New"/>
              <a:buNone/>
              <a:defRPr sz="1400" baseline="0">
                <a:solidFill>
                  <a:schemeClr val="tx1">
                    <a:lumMod val="85000"/>
                    <a:lumOff val="1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2" name="Title 2">
            <a:extLst>
              <a:ext uri="{FF2B5EF4-FFF2-40B4-BE49-F238E27FC236}">
                <a16:creationId xmlns:a16="http://schemas.microsoft.com/office/drawing/2014/main" id="{5D82BB91-BD4F-E8CF-4D59-BFA4DCDB3173}"/>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3" name="Footer Placeholder 5">
            <a:extLst>
              <a:ext uri="{FF2B5EF4-FFF2-40B4-BE49-F238E27FC236}">
                <a16:creationId xmlns:a16="http://schemas.microsoft.com/office/drawing/2014/main" id="{75F58DA7-D599-2954-6ED9-8A07967935D9}"/>
              </a:ext>
            </a:extLst>
          </p:cNvPr>
          <p:cNvSpPr>
            <a:spLocks noGrp="1"/>
          </p:cNvSpPr>
          <p:nvPr>
            <p:ph type="ftr" sz="quarter" idx="14"/>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429170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dy slide text 2">
    <p:bg>
      <p:bgPr>
        <a:solidFill>
          <a:srgbClr val="EFEBFF"/>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4813708" y="970815"/>
            <a:ext cx="3930097"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3" y="1593378"/>
            <a:ext cx="3930098" cy="892159"/>
          </a:xfrm>
          <a:prstGeom prst="roundRect">
            <a:avLst/>
          </a:prstGeom>
          <a:solidFill>
            <a:srgbClr val="F2F4FA"/>
          </a:solidFill>
          <a:ln>
            <a:solidFill>
              <a:srgbClr val="8D70FF"/>
            </a:solidFill>
          </a:ln>
        </p:spPr>
        <p:txBody>
          <a:bodyPr vert="horz" wrap="square">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3" name="Text Placeholder 5">
            <a:extLst>
              <a:ext uri="{FF2B5EF4-FFF2-40B4-BE49-F238E27FC236}">
                <a16:creationId xmlns:a16="http://schemas.microsoft.com/office/drawing/2014/main" id="{9C4BE4E4-0E57-9F50-FCCB-43521805479D}"/>
              </a:ext>
            </a:extLst>
          </p:cNvPr>
          <p:cNvSpPr>
            <a:spLocks noGrp="1"/>
          </p:cNvSpPr>
          <p:nvPr>
            <p:ph type="body" sz="quarter" idx="14" hasCustomPrompt="1"/>
          </p:nvPr>
        </p:nvSpPr>
        <p:spPr>
          <a:xfrm>
            <a:off x="4791255" y="1589714"/>
            <a:ext cx="3952550" cy="892159"/>
          </a:xfrm>
          <a:prstGeom prst="roundRect">
            <a:avLst/>
          </a:prstGeom>
          <a:solidFill>
            <a:srgbClr val="F2F4FA"/>
          </a:solidFill>
          <a:ln>
            <a:solidFill>
              <a:srgbClr val="8D70FF"/>
            </a:solidFill>
          </a:ln>
        </p:spPr>
        <p:txBody>
          <a:bodyPr vert="horz" wrap="square">
            <a:spAutoFit/>
          </a:bodyPr>
          <a:lstStyle>
            <a:lvl1pPr marL="0" indent="0">
              <a:buClr>
                <a:srgbClr val="5D36FF"/>
              </a:buClr>
              <a:buSzPct val="70000"/>
              <a:buFont typeface="Courier New"/>
              <a:buNone/>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4" name="Text Placeholder 5">
            <a:extLst>
              <a:ext uri="{FF2B5EF4-FFF2-40B4-BE49-F238E27FC236}">
                <a16:creationId xmlns:a16="http://schemas.microsoft.com/office/drawing/2014/main" id="{B359079B-0CFA-A614-680E-25689D46E3B4}"/>
              </a:ext>
            </a:extLst>
          </p:cNvPr>
          <p:cNvSpPr>
            <a:spLocks noGrp="1"/>
          </p:cNvSpPr>
          <p:nvPr>
            <p:ph type="body" sz="quarter" idx="15" hasCustomPrompt="1"/>
          </p:nvPr>
        </p:nvSpPr>
        <p:spPr>
          <a:xfrm>
            <a:off x="400198" y="970815"/>
            <a:ext cx="3930097"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 name="Title 2">
            <a:extLst>
              <a:ext uri="{FF2B5EF4-FFF2-40B4-BE49-F238E27FC236}">
                <a16:creationId xmlns:a16="http://schemas.microsoft.com/office/drawing/2014/main" id="{082C36F8-2ABF-340E-DBB1-77BF47498BFE}"/>
              </a:ext>
            </a:extLst>
          </p:cNvPr>
          <p:cNvSpPr>
            <a:spLocks noGrp="1"/>
          </p:cNvSpPr>
          <p:nvPr>
            <p:ph type="title" hasCustomPrompt="1"/>
          </p:nvPr>
        </p:nvSpPr>
        <p:spPr>
          <a:xfrm>
            <a:off x="377744" y="227130"/>
            <a:ext cx="6885399" cy="646986"/>
          </a:xfrm>
          <a:prstGeom prst="roundRect">
            <a:avLst/>
          </a:prstGeom>
        </p:spPr>
        <p:txBody>
          <a:bodyPr wrap="square">
            <a:spAutoFit/>
          </a:bodyPr>
          <a:lstStyle>
            <a:lvl1pPr>
              <a:defRPr>
                <a:solidFill>
                  <a:srgbClr val="5D36FF"/>
                </a:solidFill>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lang="en-GB" dirty="0"/>
              <a:t>Click </a:t>
            </a:r>
            <a:r>
              <a:rPr lang="en-US" dirty="0"/>
              <a:t>t</a:t>
            </a:r>
            <a:r>
              <a:rPr lang="en-GB" dirty="0"/>
              <a:t>o edit slide title</a:t>
            </a:r>
            <a:endParaRPr lang="en-US" dirty="0"/>
          </a:p>
        </p:txBody>
      </p:sp>
      <p:sp>
        <p:nvSpPr>
          <p:cNvPr id="5" name="Footer Placeholder 5">
            <a:extLst>
              <a:ext uri="{FF2B5EF4-FFF2-40B4-BE49-F238E27FC236}">
                <a16:creationId xmlns:a16="http://schemas.microsoft.com/office/drawing/2014/main" id="{8AD0C28E-5330-AD10-D2A7-B9C69518619C}"/>
              </a:ext>
            </a:extLst>
          </p:cNvPr>
          <p:cNvSpPr>
            <a:spLocks noGrp="1"/>
          </p:cNvSpPr>
          <p:nvPr>
            <p:ph type="ftr" sz="quarter" idx="16"/>
          </p:nvPr>
        </p:nvSpPr>
        <p:spPr>
          <a:xfrm>
            <a:off x="7542957" y="4919298"/>
            <a:ext cx="1143000" cy="128488"/>
          </a:xfrm>
        </p:spPr>
        <p:txBody>
          <a:bodyPr/>
          <a:lstStyle>
            <a:lvl1pPr algn="l">
              <a:defRPr sz="800">
                <a:solidFill>
                  <a:srgbClr val="5D36FF"/>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296884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0" cy="64104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981777"/>
            <a:ext cx="8229600" cy="36128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173FB5E-E333-4C1F-BF4E-4C1A97DC5388}" type="datetimeFigureOut">
              <a:rPr lang="en-GB" smtClean="0"/>
              <a:t>24/09/2025</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FC9DF5D-1AC2-4D69-B5CE-8EF86D6DDB6B}" type="slidenum">
              <a:rPr lang="en-GB" smtClean="0"/>
              <a:t>‹#›</a:t>
            </a:fld>
            <a:endParaRPr lang="en-GB"/>
          </a:p>
        </p:txBody>
      </p:sp>
    </p:spTree>
    <p:extLst>
      <p:ext uri="{BB962C8B-B14F-4D97-AF65-F5344CB8AC3E}">
        <p14:creationId xmlns:p14="http://schemas.microsoft.com/office/powerpoint/2010/main" val="376139396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7" r:id="rId31"/>
    <p:sldLayoutId id="2147483825" r:id="rId32"/>
    <p:sldLayoutId id="2147483827" r:id="rId33"/>
    <p:sldLayoutId id="2147483828" r:id="rId34"/>
  </p:sldLayoutIdLst>
  <p:txStyles>
    <p:titleStyle>
      <a:lvl1pPr algn="l" defTabSz="457189" rtl="0" eaLnBrk="1" latinLnBrk="0" hangingPunct="1">
        <a:spcBef>
          <a:spcPct val="0"/>
        </a:spcBef>
        <a:buNone/>
        <a:defRPr sz="3200" b="1" kern="1200">
          <a:solidFill>
            <a:srgbClr val="5D36FF"/>
          </a:solidFill>
          <a:latin typeface="Arial" panose="020B0604020202020204" pitchFamily="34" charset="0"/>
          <a:ea typeface="+mj-ea"/>
          <a:cs typeface="Arial" panose="020B0604020202020204" pitchFamily="34" charset="0"/>
        </a:defRPr>
      </a:lvl1pPr>
    </p:titleStyle>
    <p:bodyStyle>
      <a:lvl1pPr marL="342892" indent="-342892" algn="l" defTabSz="457189" rtl="0" eaLnBrk="1" latinLnBrk="0" hangingPunct="1">
        <a:spcBef>
          <a:spcPct val="20000"/>
        </a:spcBef>
        <a:buClr>
          <a:srgbClr val="5D36FF"/>
        </a:buClr>
        <a:buFont typeface="Arial"/>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31" indent="-285743" algn="l" defTabSz="457189" rtl="0" eaLnBrk="1" latinLnBrk="0" hangingPunct="1">
        <a:spcBef>
          <a:spcPct val="20000"/>
        </a:spcBef>
        <a:buClr>
          <a:srgbClr val="5D36FF"/>
        </a:buClr>
        <a:buFont typeface="Arial"/>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72" indent="-228594" algn="l" defTabSz="457189" rtl="0" eaLnBrk="1" latinLnBrk="0" hangingPunct="1">
        <a:spcBef>
          <a:spcPct val="20000"/>
        </a:spcBef>
        <a:buClr>
          <a:srgbClr val="5D36FF"/>
        </a:buClr>
        <a:buFont typeface="Arial"/>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Clr>
          <a:srgbClr val="5D36FF"/>
        </a:buClr>
        <a:buFont typeface="Arial"/>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348" indent="-228594" algn="l" defTabSz="457189" rtl="0" eaLnBrk="1" latinLnBrk="0" hangingPunct="1">
        <a:spcBef>
          <a:spcPct val="20000"/>
        </a:spcBef>
        <a:buClr>
          <a:srgbClr val="5D36FF"/>
        </a:buClr>
        <a:buFont typeface="Arial"/>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hyperlink" Target="https://adhduk.co.uk/about-adhd/" TargetMode="Externa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FF191-B9D2-C200-EA40-513C6504A35F}"/>
              </a:ext>
            </a:extLst>
          </p:cNvPr>
          <p:cNvSpPr>
            <a:spLocks noGrp="1"/>
          </p:cNvSpPr>
          <p:nvPr>
            <p:ph type="body" sz="quarter" idx="10"/>
          </p:nvPr>
        </p:nvSpPr>
        <p:spPr>
          <a:xfrm>
            <a:off x="704606" y="2149581"/>
            <a:ext cx="7977169" cy="860426"/>
          </a:xfrm>
        </p:spPr>
        <p:txBody>
          <a:bodyPr>
            <a:normAutofit fontScale="92500" lnSpcReduction="20000"/>
          </a:bodyPr>
          <a:lstStyle/>
          <a:p>
            <a:r>
              <a:rPr lang="en-GB" sz="3200" b="1" dirty="0"/>
              <a:t>A Deep Dive into ADHD (Attention Hyperactivity Disorder) </a:t>
            </a:r>
          </a:p>
        </p:txBody>
      </p:sp>
      <p:sp>
        <p:nvSpPr>
          <p:cNvPr id="3" name="Text Placeholder 2">
            <a:extLst>
              <a:ext uri="{FF2B5EF4-FFF2-40B4-BE49-F238E27FC236}">
                <a16:creationId xmlns:a16="http://schemas.microsoft.com/office/drawing/2014/main" id="{97E2F801-6A5B-053B-B5D5-B14BE7310362}"/>
              </a:ext>
            </a:extLst>
          </p:cNvPr>
          <p:cNvSpPr>
            <a:spLocks noGrp="1"/>
          </p:cNvSpPr>
          <p:nvPr>
            <p:ph type="body" sz="quarter" idx="11"/>
          </p:nvPr>
        </p:nvSpPr>
        <p:spPr>
          <a:xfrm>
            <a:off x="704606" y="3020281"/>
            <a:ext cx="4666238" cy="1546695"/>
          </a:xfrm>
        </p:spPr>
        <p:txBody>
          <a:bodyPr>
            <a:normAutofit/>
          </a:bodyPr>
          <a:lstStyle/>
          <a:p>
            <a:r>
              <a:rPr lang="en-GB" dirty="0"/>
              <a:t>Presented by </a:t>
            </a:r>
            <a:r>
              <a:rPr lang="en-GB" b="1" dirty="0"/>
              <a:t>Donna Stevenson</a:t>
            </a:r>
            <a:r>
              <a:rPr lang="en-GB" dirty="0"/>
              <a:t>, She/Her</a:t>
            </a:r>
          </a:p>
          <a:p>
            <a:r>
              <a:rPr lang="en-GB" dirty="0"/>
              <a:t>Head of Training Services</a:t>
            </a:r>
          </a:p>
          <a:p>
            <a:r>
              <a:rPr lang="en-GB" dirty="0"/>
              <a:t>donna@neurobox.co.uk</a:t>
            </a:r>
          </a:p>
          <a:p>
            <a:endParaRPr lang="en-GB" dirty="0"/>
          </a:p>
        </p:txBody>
      </p:sp>
    </p:spTree>
    <p:extLst>
      <p:ext uri="{BB962C8B-B14F-4D97-AF65-F5344CB8AC3E}">
        <p14:creationId xmlns:p14="http://schemas.microsoft.com/office/powerpoint/2010/main" val="58961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99C0-E3F6-5F05-EA0C-CF095C94810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7A3A891-E21B-FB3C-5672-C1AEC224E6CA}"/>
              </a:ext>
            </a:extLst>
          </p:cNvPr>
          <p:cNvSpPr>
            <a:spLocks noGrp="1"/>
          </p:cNvSpPr>
          <p:nvPr>
            <p:ph type="body" sz="quarter" idx="12"/>
          </p:nvPr>
        </p:nvSpPr>
        <p:spPr>
          <a:xfrm>
            <a:off x="3266948" y="879279"/>
            <a:ext cx="5729584" cy="4199731"/>
          </a:xfrm>
        </p:spPr>
        <p:txBody>
          <a:bodyPr/>
          <a:lstStyle/>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Hyperfocus </a:t>
            </a:r>
            <a:r>
              <a:rPr lang="en-GB" sz="1600" dirty="0">
                <a:solidFill>
                  <a:prstClr val="black">
                    <a:lumMod val="75000"/>
                    <a:lumOff val="25000"/>
                  </a:prstClr>
                </a:solidFill>
              </a:rPr>
              <a:t>can be a real advantage when focused on work that aligns with interests and strengths and when managed safely.</a:t>
            </a:r>
          </a:p>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Good in crises. </a:t>
            </a:r>
            <a:r>
              <a:rPr lang="en-GB" sz="1600" dirty="0">
                <a:solidFill>
                  <a:prstClr val="black">
                    <a:lumMod val="75000"/>
                    <a:lumOff val="25000"/>
                  </a:prstClr>
                </a:solidFill>
              </a:rPr>
              <a:t>We often see higher rates of ADHD among blue-light services.</a:t>
            </a:r>
          </a:p>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Multi-tasker </a:t>
            </a:r>
          </a:p>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Ingenious thinker – thought leader</a:t>
            </a:r>
          </a:p>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Can potentially handle huge workloads </a:t>
            </a:r>
          </a:p>
          <a:p>
            <a:pPr marL="342899" indent="-285750">
              <a:lnSpc>
                <a:spcPct val="150000"/>
              </a:lnSpc>
              <a:spcBef>
                <a:spcPts val="0"/>
              </a:spcBef>
              <a:spcAft>
                <a:spcPts val="600"/>
              </a:spcAft>
              <a:buFont typeface="Arial" panose="020B0604020202020204" pitchFamily="34" charset="0"/>
              <a:buChar char="•"/>
              <a:defRPr/>
            </a:pPr>
            <a:endParaRPr lang="en-GB" sz="1800" dirty="0">
              <a:solidFill>
                <a:prstClr val="black">
                  <a:lumMod val="75000"/>
                  <a:lumOff val="25000"/>
                </a:prstClr>
              </a:solidFill>
            </a:endParaRPr>
          </a:p>
        </p:txBody>
      </p:sp>
      <p:pic>
        <p:nvPicPr>
          <p:cNvPr id="10" name="Picture Placeholder 9" descr="Four firefighter uniforms and helmets handing up on the wall&#10;&#10;">
            <a:extLst>
              <a:ext uri="{FF2B5EF4-FFF2-40B4-BE49-F238E27FC236}">
                <a16:creationId xmlns:a16="http://schemas.microsoft.com/office/drawing/2014/main" id="{79EC2809-3D87-DF98-DF38-EEAE285110DE}"/>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t="1426" b="1426"/>
          <a:stretch>
            <a:fillRect/>
          </a:stretch>
        </p:blipFill>
        <p:spPr>
          <a:xfrm>
            <a:off x="384256" y="1460937"/>
            <a:ext cx="2722401" cy="2644749"/>
          </a:xfrm>
        </p:spPr>
      </p:pic>
      <p:sp>
        <p:nvSpPr>
          <p:cNvPr id="3" name="Title 2">
            <a:extLst>
              <a:ext uri="{FF2B5EF4-FFF2-40B4-BE49-F238E27FC236}">
                <a16:creationId xmlns:a16="http://schemas.microsoft.com/office/drawing/2014/main" id="{A6D7B2A5-A10E-85B9-04EC-EDD429BBEFA7}"/>
              </a:ext>
            </a:extLst>
          </p:cNvPr>
          <p:cNvSpPr>
            <a:spLocks noGrp="1"/>
          </p:cNvSpPr>
          <p:nvPr>
            <p:ph type="title"/>
          </p:nvPr>
        </p:nvSpPr>
        <p:spPr>
          <a:xfrm>
            <a:off x="384256" y="153875"/>
            <a:ext cx="6885399" cy="646986"/>
          </a:xfrm>
        </p:spPr>
        <p:txBody>
          <a:bodyPr/>
          <a:lstStyle/>
          <a:p>
            <a:r>
              <a:rPr lang="en-GB" b="0" dirty="0"/>
              <a:t>ADHD Strengths </a:t>
            </a:r>
            <a:r>
              <a:rPr lang="en-GB" b="0" dirty="0" err="1"/>
              <a:t>cont</a:t>
            </a:r>
            <a:r>
              <a:rPr lang="en-GB" b="0" dirty="0"/>
              <a:t>…</a:t>
            </a:r>
            <a:endParaRPr lang="en-GB" dirty="0"/>
          </a:p>
        </p:txBody>
      </p:sp>
    </p:spTree>
    <p:extLst>
      <p:ext uri="{BB962C8B-B14F-4D97-AF65-F5344CB8AC3E}">
        <p14:creationId xmlns:p14="http://schemas.microsoft.com/office/powerpoint/2010/main" val="319099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09EDC2-ABC1-B992-3352-3A423B6FFF19}"/>
              </a:ext>
            </a:extLst>
          </p:cNvPr>
          <p:cNvSpPr>
            <a:spLocks noGrp="1"/>
          </p:cNvSpPr>
          <p:nvPr>
            <p:ph type="body" sz="quarter" idx="12"/>
          </p:nvPr>
        </p:nvSpPr>
        <p:spPr/>
        <p:txBody>
          <a:bodyPr>
            <a:normAutofit/>
          </a:bodyPr>
          <a:lstStyle/>
          <a:p>
            <a:pPr marL="0" indent="0">
              <a:buNone/>
            </a:pPr>
            <a:r>
              <a:rPr lang="en-GB" sz="1800">
                <a:solidFill>
                  <a:srgbClr val="002060"/>
                </a:solidFill>
              </a:rPr>
              <a:t>‘</a:t>
            </a:r>
            <a:r>
              <a:rPr lang="en-GB" sz="1800">
                <a:solidFill>
                  <a:srgbClr val="5D36FF"/>
                </a:solidFill>
              </a:rPr>
              <a:t>Because of the way I think, my colleagues often come to me as the ‘ideas person’, it is great to have this kind of recognition, as I truly believe it is because of my ADHD and Autism that I have a sense of creativity within our quite rigid processes.  I hope it inspires other colleagues to share of themselves too’</a:t>
            </a:r>
          </a:p>
          <a:p>
            <a:pPr marL="0" indent="0">
              <a:buNone/>
            </a:pPr>
            <a:r>
              <a:rPr lang="en-GB" sz="1800">
                <a:solidFill>
                  <a:srgbClr val="5D36FF"/>
                </a:solidFill>
              </a:rPr>
              <a:t>Keisha</a:t>
            </a:r>
          </a:p>
        </p:txBody>
      </p:sp>
      <p:sp>
        <p:nvSpPr>
          <p:cNvPr id="4" name="Text Placeholder 3">
            <a:extLst>
              <a:ext uri="{FF2B5EF4-FFF2-40B4-BE49-F238E27FC236}">
                <a16:creationId xmlns:a16="http://schemas.microsoft.com/office/drawing/2014/main" id="{4C2841C7-A294-98EE-2CB8-9FD8EC92DE7F}"/>
              </a:ext>
            </a:extLst>
          </p:cNvPr>
          <p:cNvSpPr>
            <a:spLocks noGrp="1"/>
          </p:cNvSpPr>
          <p:nvPr>
            <p:ph type="body" sz="quarter" idx="13"/>
          </p:nvPr>
        </p:nvSpPr>
        <p:spPr/>
        <p:txBody>
          <a:bodyPr/>
          <a:lstStyle/>
          <a:p>
            <a:r>
              <a:rPr lang="en-GB" b="1"/>
              <a:t>The Lived Experience…</a:t>
            </a:r>
          </a:p>
        </p:txBody>
      </p:sp>
      <p:pic>
        <p:nvPicPr>
          <p:cNvPr id="5" name="Picture 4" descr="Icon&#10;&#10;Description automatically generated">
            <a:extLst>
              <a:ext uri="{FF2B5EF4-FFF2-40B4-BE49-F238E27FC236}">
                <a16:creationId xmlns:a16="http://schemas.microsoft.com/office/drawing/2014/main" id="{5D0A6FF4-F092-9538-1D99-34121FCE6C32}"/>
              </a:ext>
            </a:extLst>
          </p:cNvPr>
          <p:cNvPicPr>
            <a:picLocks noChangeAspect="1"/>
          </p:cNvPicPr>
          <p:nvPr/>
        </p:nvPicPr>
        <p:blipFill>
          <a:blip r:embed="rId2"/>
          <a:stretch>
            <a:fillRect/>
          </a:stretch>
        </p:blipFill>
        <p:spPr>
          <a:xfrm>
            <a:off x="3387431" y="2969218"/>
            <a:ext cx="2082936" cy="1897874"/>
          </a:xfrm>
          <a:prstGeom prst="rect">
            <a:avLst/>
          </a:prstGeom>
        </p:spPr>
      </p:pic>
    </p:spTree>
    <p:extLst>
      <p:ext uri="{BB962C8B-B14F-4D97-AF65-F5344CB8AC3E}">
        <p14:creationId xmlns:p14="http://schemas.microsoft.com/office/powerpoint/2010/main" val="417529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64F75-0920-7730-C69D-214CA5182D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4FA34AD-0A48-F73C-E2E3-0255936AABB5}"/>
              </a:ext>
            </a:extLst>
          </p:cNvPr>
          <p:cNvSpPr>
            <a:spLocks noGrp="1"/>
          </p:cNvSpPr>
          <p:nvPr>
            <p:ph type="title"/>
          </p:nvPr>
        </p:nvSpPr>
        <p:spPr>
          <a:xfrm>
            <a:off x="362996" y="68942"/>
            <a:ext cx="6885399" cy="646986"/>
          </a:xfrm>
        </p:spPr>
        <p:txBody>
          <a:bodyPr/>
          <a:lstStyle/>
          <a:p>
            <a:pPr algn="l"/>
            <a:r>
              <a:rPr lang="en-GB" b="0" dirty="0"/>
              <a:t>ADHD areas of Challenge </a:t>
            </a:r>
          </a:p>
        </p:txBody>
      </p:sp>
      <p:sp>
        <p:nvSpPr>
          <p:cNvPr id="2" name="Text Placeholder 3">
            <a:extLst>
              <a:ext uri="{FF2B5EF4-FFF2-40B4-BE49-F238E27FC236}">
                <a16:creationId xmlns:a16="http://schemas.microsoft.com/office/drawing/2014/main" id="{94AF2424-E017-B07C-FB71-A9A555F6500C}"/>
              </a:ext>
            </a:extLst>
          </p:cNvPr>
          <p:cNvSpPr txBox="1">
            <a:spLocks/>
          </p:cNvSpPr>
          <p:nvPr/>
        </p:nvSpPr>
        <p:spPr>
          <a:xfrm>
            <a:off x="362996" y="830093"/>
            <a:ext cx="8402632" cy="3670792"/>
          </a:xfrm>
          <a:prstGeom prst="roundRect">
            <a:avLst/>
          </a:prstGeom>
          <a:solidFill>
            <a:srgbClr val="EFEBFF"/>
          </a:solidFill>
          <a:ln>
            <a:solidFill>
              <a:srgbClr val="8D70FF"/>
            </a:solidFill>
          </a:ln>
        </p:spPr>
        <p:txBody>
          <a:bodyPr vert="horz" wrap="square" lIns="91440" tIns="45720" rIns="91440" bIns="45720" rtlCol="0">
            <a:spAutoFit/>
          </a:bodyPr>
          <a:lstStyle>
            <a:lvl1pPr marL="0" indent="0" algn="l" defTabSz="457200" rtl="0" eaLnBrk="1" latinLnBrk="0" hangingPunct="1">
              <a:spcBef>
                <a:spcPct val="20000"/>
              </a:spcBef>
              <a:buClr>
                <a:srgbClr val="5D36FF"/>
              </a:buClr>
              <a:buSzPct val="70000"/>
              <a:buFont typeface="Courier New"/>
              <a:buNone/>
              <a:defRPr sz="1400" kern="12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457200" rtl="0" eaLnBrk="1" latinLnBrk="0" hangingPunct="1">
              <a:spcBef>
                <a:spcPct val="20000"/>
              </a:spcBef>
              <a:buClr>
                <a:srgbClr val="5D36FF"/>
              </a:buClr>
              <a:buSzPct val="70000"/>
              <a:buFont typeface="Arial"/>
              <a:buChar char="–"/>
              <a:defRPr sz="1300" b="0" i="0" kern="120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marL="1143000" indent="-228600" algn="l" defTabSz="457200" rtl="0" eaLnBrk="1" latinLnBrk="0" hangingPunct="1">
              <a:spcBef>
                <a:spcPct val="20000"/>
              </a:spcBef>
              <a:buClr>
                <a:srgbClr val="5D36FF"/>
              </a:buClr>
              <a:buFont typeface="Arial"/>
              <a:buChar char="•"/>
              <a:defRPr sz="1800" kern="1200">
                <a:solidFill>
                  <a:schemeClr val="tx1">
                    <a:lumMod val="85000"/>
                    <a:lumOff val="15000"/>
                  </a:schemeClr>
                </a:solidFill>
                <a:latin typeface="Avenir Heavy"/>
                <a:ea typeface="+mn-ea"/>
                <a:cs typeface="Avenir Heavy"/>
              </a:defRPr>
            </a:lvl3pPr>
            <a:lvl4pPr marL="1600200" indent="-228600" algn="l" defTabSz="457200" rtl="0" eaLnBrk="1" latinLnBrk="0" hangingPunct="1">
              <a:spcBef>
                <a:spcPct val="20000"/>
              </a:spcBef>
              <a:buClr>
                <a:srgbClr val="5D36FF"/>
              </a:buClr>
              <a:buFont typeface="Arial"/>
              <a:buChar char="–"/>
              <a:defRPr sz="1600" kern="1200">
                <a:solidFill>
                  <a:schemeClr val="tx1">
                    <a:lumMod val="85000"/>
                    <a:lumOff val="15000"/>
                  </a:schemeClr>
                </a:solidFill>
                <a:latin typeface="Avenir Heavy"/>
                <a:ea typeface="+mn-ea"/>
                <a:cs typeface="Avenir Heavy"/>
              </a:defRPr>
            </a:lvl4pPr>
            <a:lvl5pPr marL="2057400" indent="-228600" algn="l" defTabSz="457200" rtl="0" eaLnBrk="1" latinLnBrk="0" hangingPunct="1">
              <a:spcBef>
                <a:spcPct val="20000"/>
              </a:spcBef>
              <a:buClr>
                <a:srgbClr val="5D36FF"/>
              </a:buClr>
              <a:buFont typeface="Arial"/>
              <a:buChar char="»"/>
              <a:defRPr sz="1600" kern="1200">
                <a:solidFill>
                  <a:schemeClr val="tx1">
                    <a:lumMod val="85000"/>
                    <a:lumOff val="15000"/>
                  </a:schemeClr>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GB"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Difficulty staying on track – maintaining control of attention. </a:t>
            </a:r>
          </a:p>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lang="en-GB" sz="1600" dirty="0">
                <a:solidFill>
                  <a:prstClr val="black">
                    <a:lumMod val="75000"/>
                    <a:lumOff val="25000"/>
                  </a:prstClr>
                </a:solidFill>
                <a:ea typeface="Roboto" panose="02000000000000000000" pitchFamily="2" charset="0"/>
              </a:rPr>
              <a:t>Can make staying organised difficult.</a:t>
            </a:r>
            <a:endParaRPr kumimoji="0" lang="en-GB"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endParaRPr>
          </a:p>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GB"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Impulsivity and Impatience “Only now or not now”!</a:t>
            </a:r>
          </a:p>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GB"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Time blindness</a:t>
            </a:r>
          </a:p>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GB"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Constantly managing lots of thoughts, questions, ideas can lead to…</a:t>
            </a:r>
          </a:p>
          <a:p>
            <a:pPr marL="742931" marR="0" lvl="3"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GB"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impulsiveness (e.g. interrupting, sudden changes of direction)</a:t>
            </a:r>
          </a:p>
          <a:p>
            <a:pPr marL="742931" marR="0" lvl="3"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GB"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overwhelm (e.g. indecisiveness, catastrophising, retreating within) </a:t>
            </a:r>
          </a:p>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GB"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Difficulty with ‘normal’ circadian patterns</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endParaRPr>
          </a:p>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lang="en-US" sz="1600" dirty="0">
                <a:solidFill>
                  <a:prstClr val="black">
                    <a:lumMod val="75000"/>
                    <a:lumOff val="25000"/>
                  </a:prstClr>
                </a:solidFill>
                <a:ea typeface="Roboto" panose="02000000000000000000" pitchFamily="2" charset="0"/>
              </a:rPr>
              <a:t>Rejection Sensitivity Dysphoria (RSD)…</a:t>
            </a: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25772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F3D069-3B5B-242D-969F-7FCFAB02E71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61A28377-576D-F356-C0F6-E29EA5253BE5}"/>
              </a:ext>
            </a:extLst>
          </p:cNvPr>
          <p:cNvSpPr>
            <a:spLocks noGrp="1"/>
          </p:cNvSpPr>
          <p:nvPr>
            <p:ph type="body" sz="quarter" idx="12"/>
          </p:nvPr>
        </p:nvSpPr>
        <p:spPr>
          <a:xfrm>
            <a:off x="377744" y="1505958"/>
            <a:ext cx="8382000" cy="3121307"/>
          </a:xfrm>
        </p:spPr>
        <p:txBody>
          <a:bodyPr>
            <a:normAutofit lnSpcReduction="10000"/>
          </a:bodyPr>
          <a:lstStyle/>
          <a:p>
            <a:r>
              <a:rPr lang="en-GB" dirty="0">
                <a:solidFill>
                  <a:srgbClr val="0070C0"/>
                </a:solidFill>
              </a:rPr>
              <a:t>Challenges with organisation, planning, and task initiation</a:t>
            </a:r>
          </a:p>
          <a:p>
            <a:r>
              <a:rPr lang="en-GB" dirty="0">
                <a:solidFill>
                  <a:srgbClr val="0070C0"/>
                </a:solidFill>
              </a:rPr>
              <a:t>Difficulty prioritising tasks or estimating time needed</a:t>
            </a:r>
          </a:p>
          <a:p>
            <a:r>
              <a:rPr lang="en-GB" dirty="0">
                <a:solidFill>
                  <a:srgbClr val="0070C0"/>
                </a:solidFill>
              </a:rPr>
              <a:t>Forgetting steps or losing track of progress</a:t>
            </a:r>
          </a:p>
          <a:p>
            <a:r>
              <a:rPr lang="en-GB" dirty="0">
                <a:solidFill>
                  <a:srgbClr val="0070C0"/>
                </a:solidFill>
              </a:rPr>
              <a:t> Focus and attention easily distracted by noise, interruptions, or digital notifications</a:t>
            </a:r>
          </a:p>
          <a:p>
            <a:r>
              <a:rPr lang="en-GB" dirty="0">
                <a:solidFill>
                  <a:srgbClr val="0070C0"/>
                </a:solidFill>
              </a:rPr>
              <a:t>Struggles with routine or repetitive tasks</a:t>
            </a:r>
          </a:p>
          <a:p>
            <a:r>
              <a:rPr lang="en-GB" dirty="0">
                <a:solidFill>
                  <a:srgbClr val="0070C0"/>
                </a:solidFill>
              </a:rPr>
              <a:t>May hyperfocus on interesting tasks while neglecting others</a:t>
            </a:r>
          </a:p>
          <a:p>
            <a:r>
              <a:rPr lang="en-GB" dirty="0">
                <a:solidFill>
                  <a:srgbClr val="0070C0"/>
                </a:solidFill>
              </a:rPr>
              <a:t> Procrastination or difficulty starting tasks</a:t>
            </a:r>
          </a:p>
          <a:p>
            <a:r>
              <a:rPr lang="en-GB" dirty="0">
                <a:solidFill>
                  <a:srgbClr val="0070C0"/>
                </a:solidFill>
              </a:rPr>
              <a:t>Deadlines may creep up due to poor time estimation</a:t>
            </a:r>
          </a:p>
          <a:p>
            <a:r>
              <a:rPr lang="en-GB" dirty="0">
                <a:solidFill>
                  <a:srgbClr val="0070C0"/>
                </a:solidFill>
              </a:rPr>
              <a:t>Sleep issues can affect punctuality and energy</a:t>
            </a:r>
          </a:p>
          <a:p>
            <a:r>
              <a:rPr lang="en-GB" dirty="0">
                <a:solidFill>
                  <a:srgbClr val="0070C0"/>
                </a:solidFill>
              </a:rPr>
              <a:t>Communication and Social Dynamics</a:t>
            </a:r>
          </a:p>
          <a:p>
            <a:r>
              <a:rPr lang="en-GB" dirty="0">
                <a:solidFill>
                  <a:srgbClr val="0070C0"/>
                </a:solidFill>
              </a:rPr>
              <a:t>May interrupt in meetings due to impulsivity</a:t>
            </a:r>
          </a:p>
          <a:p>
            <a:r>
              <a:rPr lang="en-GB" dirty="0">
                <a:solidFill>
                  <a:srgbClr val="0070C0"/>
                </a:solidFill>
              </a:rPr>
              <a:t>Difficulty processing feedback or reading tone</a:t>
            </a:r>
          </a:p>
          <a:p>
            <a:r>
              <a:rPr lang="en-GB" dirty="0">
                <a:solidFill>
                  <a:srgbClr val="0070C0"/>
                </a:solidFill>
              </a:rPr>
              <a:t>Forgetting details from conversations can lead to miscommunication</a:t>
            </a:r>
          </a:p>
        </p:txBody>
      </p:sp>
      <p:sp>
        <p:nvSpPr>
          <p:cNvPr id="4" name="Text Placeholder 3">
            <a:extLst>
              <a:ext uri="{FF2B5EF4-FFF2-40B4-BE49-F238E27FC236}">
                <a16:creationId xmlns:a16="http://schemas.microsoft.com/office/drawing/2014/main" id="{D9CF8C5D-784F-174B-74A0-97D646F37597}"/>
              </a:ext>
            </a:extLst>
          </p:cNvPr>
          <p:cNvSpPr>
            <a:spLocks noGrp="1"/>
          </p:cNvSpPr>
          <p:nvPr>
            <p:ph type="body" sz="quarter" idx="13"/>
          </p:nvPr>
        </p:nvSpPr>
        <p:spPr/>
        <p:txBody>
          <a:bodyPr/>
          <a:lstStyle/>
          <a:p>
            <a:r>
              <a:rPr lang="en-GB"/>
              <a:t>Potential ADHD Challenges </a:t>
            </a:r>
            <a:r>
              <a:rPr lang="en-GB" dirty="0"/>
              <a:t>in the Workplace?</a:t>
            </a:r>
          </a:p>
        </p:txBody>
      </p:sp>
    </p:spTree>
    <p:extLst>
      <p:ext uri="{BB962C8B-B14F-4D97-AF65-F5344CB8AC3E}">
        <p14:creationId xmlns:p14="http://schemas.microsoft.com/office/powerpoint/2010/main" val="249940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EA04-1E62-E303-C8FC-E250C5E9B03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47335BC-33DB-C580-A270-5C8C6EE20740}"/>
              </a:ext>
            </a:extLst>
          </p:cNvPr>
          <p:cNvSpPr>
            <a:spLocks noGrp="1"/>
          </p:cNvSpPr>
          <p:nvPr>
            <p:ph type="body" sz="quarter" idx="12"/>
          </p:nvPr>
        </p:nvSpPr>
        <p:spPr/>
        <p:txBody>
          <a:bodyPr>
            <a:normAutofit/>
          </a:bodyPr>
          <a:lstStyle/>
          <a:p>
            <a:pPr marL="0" indent="0">
              <a:buNone/>
            </a:pPr>
            <a:r>
              <a:rPr lang="en-GB" sz="1800" dirty="0">
                <a:solidFill>
                  <a:srgbClr val="002060"/>
                </a:solidFill>
              </a:rPr>
              <a:t>‘</a:t>
            </a:r>
            <a:r>
              <a:rPr lang="en-GB" sz="1800" dirty="0">
                <a:solidFill>
                  <a:srgbClr val="5D36FF"/>
                </a:solidFill>
              </a:rPr>
              <a:t>I never realised I had ADHD as I wasn’t hyperactive! I experience racing and intrusive thoughts and lots of anxiety too… My life can feel totally overwhelming, my house is full of half-finished DIY tasks, and my job is full of half-finished tasks too. I felt a weird mix of feeling relief but also a kind of grieving process of what could have been for me when at 46 I found out I am an </a:t>
            </a:r>
            <a:r>
              <a:rPr lang="en-GB" sz="1800" dirty="0" err="1">
                <a:solidFill>
                  <a:srgbClr val="5D36FF"/>
                </a:solidFill>
              </a:rPr>
              <a:t>ADHDer</a:t>
            </a:r>
            <a:r>
              <a:rPr lang="en-GB" sz="1800" dirty="0">
                <a:solidFill>
                  <a:srgbClr val="5D36FF"/>
                </a:solidFill>
              </a:rPr>
              <a:t>…’</a:t>
            </a:r>
          </a:p>
          <a:p>
            <a:pPr marL="0" indent="0">
              <a:buNone/>
            </a:pPr>
            <a:r>
              <a:rPr lang="en-GB" sz="1800" dirty="0">
                <a:solidFill>
                  <a:srgbClr val="5D36FF"/>
                </a:solidFill>
              </a:rPr>
              <a:t>Lizzie</a:t>
            </a:r>
          </a:p>
        </p:txBody>
      </p:sp>
      <p:sp>
        <p:nvSpPr>
          <p:cNvPr id="4" name="Text Placeholder 3">
            <a:extLst>
              <a:ext uri="{FF2B5EF4-FFF2-40B4-BE49-F238E27FC236}">
                <a16:creationId xmlns:a16="http://schemas.microsoft.com/office/drawing/2014/main" id="{F24C71BC-D66A-9D36-FBDD-5F755E00673E}"/>
              </a:ext>
            </a:extLst>
          </p:cNvPr>
          <p:cNvSpPr>
            <a:spLocks noGrp="1"/>
          </p:cNvSpPr>
          <p:nvPr>
            <p:ph type="body" sz="quarter" idx="13"/>
          </p:nvPr>
        </p:nvSpPr>
        <p:spPr/>
        <p:txBody>
          <a:bodyPr/>
          <a:lstStyle/>
          <a:p>
            <a:r>
              <a:rPr lang="en-GB" b="1"/>
              <a:t>The Lived Experience…</a:t>
            </a:r>
          </a:p>
        </p:txBody>
      </p:sp>
      <p:pic>
        <p:nvPicPr>
          <p:cNvPr id="5" name="Picture 4" descr="Icon&#10;&#10;Description automatically generated">
            <a:extLst>
              <a:ext uri="{FF2B5EF4-FFF2-40B4-BE49-F238E27FC236}">
                <a16:creationId xmlns:a16="http://schemas.microsoft.com/office/drawing/2014/main" id="{40E179BE-172E-2B41-DC77-0F11087699FC}"/>
              </a:ext>
            </a:extLst>
          </p:cNvPr>
          <p:cNvPicPr>
            <a:picLocks noChangeAspect="1"/>
          </p:cNvPicPr>
          <p:nvPr/>
        </p:nvPicPr>
        <p:blipFill>
          <a:blip r:embed="rId2"/>
          <a:stretch>
            <a:fillRect/>
          </a:stretch>
        </p:blipFill>
        <p:spPr>
          <a:xfrm>
            <a:off x="3387431" y="2969218"/>
            <a:ext cx="2082936" cy="1897874"/>
          </a:xfrm>
          <a:prstGeom prst="rect">
            <a:avLst/>
          </a:prstGeom>
        </p:spPr>
      </p:pic>
    </p:spTree>
    <p:extLst>
      <p:ext uri="{BB962C8B-B14F-4D97-AF65-F5344CB8AC3E}">
        <p14:creationId xmlns:p14="http://schemas.microsoft.com/office/powerpoint/2010/main" val="317771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35BFB-1613-FC02-1B51-313BA3250AC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AFABF9-4A35-1DD0-EBC4-88969AFD93BF}"/>
              </a:ext>
            </a:extLst>
          </p:cNvPr>
          <p:cNvSpPr>
            <a:spLocks noGrp="1"/>
          </p:cNvSpPr>
          <p:nvPr>
            <p:ph type="title"/>
          </p:nvPr>
        </p:nvSpPr>
        <p:spPr>
          <a:xfrm>
            <a:off x="362996" y="163630"/>
            <a:ext cx="7991732" cy="1191816"/>
          </a:xfrm>
        </p:spPr>
        <p:txBody>
          <a:bodyPr/>
          <a:lstStyle/>
          <a:p>
            <a:pPr algn="l"/>
            <a:r>
              <a:rPr lang="en-GB" b="0" dirty="0"/>
              <a:t>Understanding Rejection Sensitivity Dysphoria (RSD)</a:t>
            </a:r>
          </a:p>
        </p:txBody>
      </p:sp>
      <p:sp>
        <p:nvSpPr>
          <p:cNvPr id="2" name="Text Placeholder 3">
            <a:extLst>
              <a:ext uri="{FF2B5EF4-FFF2-40B4-BE49-F238E27FC236}">
                <a16:creationId xmlns:a16="http://schemas.microsoft.com/office/drawing/2014/main" id="{F2062670-9556-178F-D5D1-6286D1096E26}"/>
              </a:ext>
            </a:extLst>
          </p:cNvPr>
          <p:cNvSpPr txBox="1">
            <a:spLocks/>
          </p:cNvSpPr>
          <p:nvPr/>
        </p:nvSpPr>
        <p:spPr>
          <a:xfrm>
            <a:off x="362996" y="1380019"/>
            <a:ext cx="8402632" cy="3599851"/>
          </a:xfrm>
          <a:prstGeom prst="roundRect">
            <a:avLst/>
          </a:prstGeom>
          <a:solidFill>
            <a:srgbClr val="EFEBFF"/>
          </a:solidFill>
          <a:ln>
            <a:solidFill>
              <a:srgbClr val="8D70FF"/>
            </a:solidFill>
          </a:ln>
        </p:spPr>
        <p:txBody>
          <a:bodyPr vert="horz" wrap="square" lIns="91440" tIns="45720" rIns="91440" bIns="45720" rtlCol="0">
            <a:spAutoFit/>
          </a:bodyPr>
          <a:lstStyle>
            <a:lvl1pPr marL="0" indent="0" algn="l" defTabSz="457200" rtl="0" eaLnBrk="1" latinLnBrk="0" hangingPunct="1">
              <a:spcBef>
                <a:spcPct val="20000"/>
              </a:spcBef>
              <a:buClr>
                <a:srgbClr val="5D36FF"/>
              </a:buClr>
              <a:buSzPct val="70000"/>
              <a:buFont typeface="Courier New"/>
              <a:buNone/>
              <a:defRPr sz="1400" kern="12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457200" rtl="0" eaLnBrk="1" latinLnBrk="0" hangingPunct="1">
              <a:spcBef>
                <a:spcPct val="20000"/>
              </a:spcBef>
              <a:buClr>
                <a:srgbClr val="5D36FF"/>
              </a:buClr>
              <a:buSzPct val="70000"/>
              <a:buFont typeface="Arial"/>
              <a:buChar char="–"/>
              <a:defRPr sz="1300" b="0" i="0" kern="120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marL="1143000" indent="-228600" algn="l" defTabSz="457200" rtl="0" eaLnBrk="1" latinLnBrk="0" hangingPunct="1">
              <a:spcBef>
                <a:spcPct val="20000"/>
              </a:spcBef>
              <a:buClr>
                <a:srgbClr val="5D36FF"/>
              </a:buClr>
              <a:buFont typeface="Arial"/>
              <a:buChar char="•"/>
              <a:defRPr sz="1800" kern="1200">
                <a:solidFill>
                  <a:schemeClr val="tx1">
                    <a:lumMod val="85000"/>
                    <a:lumOff val="15000"/>
                  </a:schemeClr>
                </a:solidFill>
                <a:latin typeface="Avenir Heavy"/>
                <a:ea typeface="+mn-ea"/>
                <a:cs typeface="Avenir Heavy"/>
              </a:defRPr>
            </a:lvl3pPr>
            <a:lvl4pPr marL="1600200" indent="-228600" algn="l" defTabSz="457200" rtl="0" eaLnBrk="1" latinLnBrk="0" hangingPunct="1">
              <a:spcBef>
                <a:spcPct val="20000"/>
              </a:spcBef>
              <a:buClr>
                <a:srgbClr val="5D36FF"/>
              </a:buClr>
              <a:buFont typeface="Arial"/>
              <a:buChar char="–"/>
              <a:defRPr sz="1600" kern="1200">
                <a:solidFill>
                  <a:schemeClr val="tx1">
                    <a:lumMod val="85000"/>
                    <a:lumOff val="15000"/>
                  </a:schemeClr>
                </a:solidFill>
                <a:latin typeface="Avenir Heavy"/>
                <a:ea typeface="+mn-ea"/>
                <a:cs typeface="Avenir Heavy"/>
              </a:defRPr>
            </a:lvl4pPr>
            <a:lvl5pPr marL="2057400" indent="-228600" algn="l" defTabSz="457200" rtl="0" eaLnBrk="1" latinLnBrk="0" hangingPunct="1">
              <a:spcBef>
                <a:spcPct val="20000"/>
              </a:spcBef>
              <a:buClr>
                <a:srgbClr val="5D36FF"/>
              </a:buClr>
              <a:buFont typeface="Arial"/>
              <a:buChar char="»"/>
              <a:defRPr sz="1600" kern="1200">
                <a:solidFill>
                  <a:schemeClr val="tx1">
                    <a:lumMod val="85000"/>
                    <a:lumOff val="15000"/>
                  </a:schemeClr>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43" marR="0" lvl="1" indent="-285743" algn="l" defTabSz="457189" rtl="0" eaLnBrk="1" fontAlgn="auto" latinLnBrk="0" hangingPunct="1">
              <a:lnSpc>
                <a:spcPct val="150000"/>
              </a:lnSpc>
              <a:spcBef>
                <a:spcPct val="20000"/>
              </a:spcBef>
              <a:spcAft>
                <a:spcPts val="600"/>
              </a:spcAft>
              <a:buClr>
                <a:srgbClr val="5D36FF"/>
              </a:buClr>
              <a:buSzPct val="70000"/>
              <a:buFont typeface="Courier New"/>
              <a:buChar char="o"/>
              <a:tabLst/>
              <a:defRPr/>
            </a:pPr>
            <a:r>
              <a:rPr kumimoji="0" lang="en-GB"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Rejection Sensitivity Dysphoria is characterized by extreme reactions to perceived rejection or criticism.</a:t>
            </a:r>
          </a:p>
          <a:p>
            <a:pPr marL="285743" marR="0" lvl="1" indent="-285743" algn="l" defTabSz="457189" rtl="0" eaLnBrk="1" fontAlgn="auto" latinLnBrk="0" hangingPunct="1">
              <a:lnSpc>
                <a:spcPct val="150000"/>
              </a:lnSpc>
              <a:spcBef>
                <a:spcPct val="20000"/>
              </a:spcBef>
              <a:spcAft>
                <a:spcPts val="600"/>
              </a:spcAft>
              <a:buClr>
                <a:srgbClr val="5D36FF"/>
              </a:buClr>
              <a:buSzPct val="70000"/>
              <a:buFont typeface="Courier New"/>
              <a:buChar char="o"/>
              <a:tabLst/>
              <a:defRPr/>
            </a:pPr>
            <a:r>
              <a:rPr kumimoji="0" lang="en-GB"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While anyone can feel hurt or disappointed by rejection, RSD in ADHD is often described as intense emotional responses that can be long-lasting and feel unbearable.</a:t>
            </a:r>
          </a:p>
          <a:p>
            <a:pPr marL="285743" marR="0" lvl="1" indent="-285743" algn="l" defTabSz="457189" rtl="0" eaLnBrk="1" fontAlgn="auto" latinLnBrk="0" hangingPunct="1">
              <a:lnSpc>
                <a:spcPct val="150000"/>
              </a:lnSpc>
              <a:spcBef>
                <a:spcPct val="20000"/>
              </a:spcBef>
              <a:spcAft>
                <a:spcPts val="600"/>
              </a:spcAft>
              <a:buClr>
                <a:srgbClr val="5D36FF"/>
              </a:buClr>
              <a:buSzPct val="70000"/>
              <a:buFont typeface="Courier New"/>
              <a:buChar char="o"/>
              <a:tabLst/>
              <a:defRPr/>
            </a:pPr>
            <a:r>
              <a:rPr kumimoji="0" lang="en-GB"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RSD is not specific to ADHD, however, instances of RSD appear to be significantly higher in people with ADHD (some experts believe up to 99% of people with ADHD also have RSD).</a:t>
            </a:r>
          </a:p>
        </p:txBody>
      </p:sp>
    </p:spTree>
    <p:extLst>
      <p:ext uri="{BB962C8B-B14F-4D97-AF65-F5344CB8AC3E}">
        <p14:creationId xmlns:p14="http://schemas.microsoft.com/office/powerpoint/2010/main" val="355669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1209-4077-69F1-6CDC-89A58209BE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7F1AA4-F18B-AD7B-698D-62B198EBE8A4}"/>
              </a:ext>
            </a:extLst>
          </p:cNvPr>
          <p:cNvSpPr>
            <a:spLocks noGrp="1"/>
          </p:cNvSpPr>
          <p:nvPr>
            <p:ph type="title"/>
          </p:nvPr>
        </p:nvSpPr>
        <p:spPr>
          <a:xfrm>
            <a:off x="384256" y="153876"/>
            <a:ext cx="6885399" cy="646986"/>
          </a:xfrm>
        </p:spPr>
        <p:txBody>
          <a:bodyPr/>
          <a:lstStyle/>
          <a:p>
            <a:r>
              <a:rPr lang="en-GB" b="0" dirty="0"/>
              <a:t>What RSD + ADHD is like…</a:t>
            </a:r>
          </a:p>
        </p:txBody>
      </p:sp>
      <p:sp>
        <p:nvSpPr>
          <p:cNvPr id="7" name="Text Placeholder 6">
            <a:extLst>
              <a:ext uri="{FF2B5EF4-FFF2-40B4-BE49-F238E27FC236}">
                <a16:creationId xmlns:a16="http://schemas.microsoft.com/office/drawing/2014/main" id="{3AC74BBA-EEF9-DDB5-F4C6-DCBE618BC08C}"/>
              </a:ext>
            </a:extLst>
          </p:cNvPr>
          <p:cNvSpPr>
            <a:spLocks noGrp="1"/>
          </p:cNvSpPr>
          <p:nvPr>
            <p:ph type="body" sz="quarter" idx="12"/>
          </p:nvPr>
        </p:nvSpPr>
        <p:spPr>
          <a:xfrm>
            <a:off x="384256" y="1040365"/>
            <a:ext cx="4399500" cy="3548205"/>
          </a:xfrm>
        </p:spPr>
        <p:txBody>
          <a:bodyPr/>
          <a:lstStyle/>
          <a:p>
            <a:pPr marL="285743" lvl="1">
              <a:spcAft>
                <a:spcPts val="600"/>
              </a:spcAft>
              <a:buFont typeface="Courier New"/>
              <a:buChar char="o"/>
              <a:defRPr/>
            </a:pPr>
            <a:r>
              <a:rPr lang="en-GB" sz="1400" dirty="0">
                <a:solidFill>
                  <a:prstClr val="black">
                    <a:lumMod val="75000"/>
                    <a:lumOff val="25000"/>
                  </a:prstClr>
                </a:solidFill>
                <a:ea typeface="Roboto" panose="02000000000000000000" pitchFamily="2" charset="0"/>
              </a:rPr>
              <a:t>Intense emotional reactions to perceived rejection</a:t>
            </a:r>
          </a:p>
          <a:p>
            <a:pPr marL="285743" lvl="1">
              <a:spcAft>
                <a:spcPts val="600"/>
              </a:spcAft>
              <a:buFont typeface="Courier New"/>
              <a:buChar char="o"/>
              <a:defRPr/>
            </a:pPr>
            <a:r>
              <a:rPr lang="en-GB" sz="1400" dirty="0">
                <a:solidFill>
                  <a:prstClr val="black">
                    <a:lumMod val="75000"/>
                    <a:lumOff val="25000"/>
                  </a:prstClr>
                </a:solidFill>
                <a:ea typeface="Roboto" panose="02000000000000000000" pitchFamily="2" charset="0"/>
              </a:rPr>
              <a:t>Intense shame and guilt over minor criticisms</a:t>
            </a:r>
          </a:p>
          <a:p>
            <a:pPr marL="285743" lvl="1">
              <a:spcAft>
                <a:spcPts val="600"/>
              </a:spcAft>
              <a:buFont typeface="Courier New"/>
              <a:buChar char="o"/>
              <a:defRPr/>
            </a:pPr>
            <a:r>
              <a:rPr lang="en-GB" sz="1400" dirty="0">
                <a:solidFill>
                  <a:prstClr val="black">
                    <a:lumMod val="75000"/>
                    <a:lumOff val="25000"/>
                  </a:prstClr>
                </a:solidFill>
                <a:latin typeface="Arial" panose="020B0604020202020204" pitchFamily="34" charset="0"/>
                <a:ea typeface="Roboto" panose="02000000000000000000" pitchFamily="2" charset="0"/>
                <a:cs typeface="Arial" panose="020B0604020202020204" pitchFamily="34" charset="0"/>
              </a:rPr>
              <a:t>Perfectionism </a:t>
            </a:r>
            <a:r>
              <a:rPr lang="en-GB" sz="1400" dirty="0">
                <a:solidFill>
                  <a:prstClr val="black">
                    <a:lumMod val="75000"/>
                    <a:lumOff val="25000"/>
                  </a:prstClr>
                </a:solidFill>
                <a:ea typeface="Roboto" panose="02000000000000000000" pitchFamily="2" charset="0"/>
              </a:rPr>
              <a:t>and overachieving behaviours</a:t>
            </a:r>
          </a:p>
          <a:p>
            <a:pPr marL="285743" lvl="1">
              <a:spcAft>
                <a:spcPts val="600"/>
              </a:spcAft>
              <a:buFont typeface="Courier New"/>
              <a:buChar char="o"/>
              <a:defRPr/>
            </a:pPr>
            <a:r>
              <a:rPr lang="en-GB" sz="1400" dirty="0">
                <a:solidFill>
                  <a:prstClr val="black">
                    <a:lumMod val="75000"/>
                    <a:lumOff val="25000"/>
                  </a:prstClr>
                </a:solidFill>
                <a:ea typeface="Roboto" panose="02000000000000000000" pitchFamily="2" charset="0"/>
              </a:rPr>
              <a:t>Defensive responses to feedback</a:t>
            </a:r>
          </a:p>
          <a:p>
            <a:pPr marL="285743" lvl="1">
              <a:spcAft>
                <a:spcPts val="600"/>
              </a:spcAft>
              <a:buFont typeface="Courier New"/>
              <a:buChar char="o"/>
              <a:defRPr/>
            </a:pPr>
            <a:r>
              <a:rPr lang="en-GB" sz="1400" dirty="0">
                <a:solidFill>
                  <a:prstClr val="black">
                    <a:lumMod val="75000"/>
                    <a:lumOff val="25000"/>
                  </a:prstClr>
                </a:solidFill>
                <a:ea typeface="Roboto" panose="02000000000000000000" pitchFamily="2" charset="0"/>
              </a:rPr>
              <a:t>Catastrophizing minor setbacks</a:t>
            </a:r>
          </a:p>
          <a:p>
            <a:pPr marL="285743" lvl="1">
              <a:spcAft>
                <a:spcPts val="600"/>
              </a:spcAft>
              <a:buFont typeface="Courier New"/>
              <a:buChar char="o"/>
              <a:defRPr/>
            </a:pPr>
            <a:r>
              <a:rPr lang="en-GB" sz="1400" dirty="0">
                <a:solidFill>
                  <a:prstClr val="black">
                    <a:lumMod val="75000"/>
                    <a:lumOff val="25000"/>
                  </a:prstClr>
                </a:solidFill>
                <a:ea typeface="Roboto" panose="02000000000000000000" pitchFamily="2" charset="0"/>
              </a:rPr>
              <a:t>Avoiding situations with potential rejection</a:t>
            </a:r>
          </a:p>
          <a:p>
            <a:pPr marL="285743" lvl="1">
              <a:spcAft>
                <a:spcPts val="600"/>
              </a:spcAft>
              <a:buFont typeface="Courier New"/>
              <a:buChar char="o"/>
              <a:defRPr/>
            </a:pPr>
            <a:r>
              <a:rPr lang="en-GB" sz="1400" dirty="0">
                <a:solidFill>
                  <a:prstClr val="black">
                    <a:lumMod val="75000"/>
                    <a:lumOff val="25000"/>
                  </a:prstClr>
                </a:solidFill>
                <a:ea typeface="Roboto" panose="02000000000000000000" pitchFamily="2" charset="0"/>
              </a:rPr>
              <a:t>R</a:t>
            </a:r>
            <a:r>
              <a:rPr lang="en-GB" sz="1400">
                <a:solidFill>
                  <a:prstClr val="black">
                    <a:lumMod val="75000"/>
                    <a:lumOff val="25000"/>
                  </a:prstClr>
                </a:solidFill>
                <a:ea typeface="Roboto" panose="02000000000000000000" pitchFamily="2" charset="0"/>
              </a:rPr>
              <a:t>umination </a:t>
            </a:r>
            <a:r>
              <a:rPr lang="en-GB" sz="1400" dirty="0">
                <a:solidFill>
                  <a:prstClr val="black">
                    <a:lumMod val="75000"/>
                    <a:lumOff val="25000"/>
                  </a:prstClr>
                </a:solidFill>
                <a:ea typeface="Roboto" panose="02000000000000000000" pitchFamily="2" charset="0"/>
              </a:rPr>
              <a:t>on past rejections</a:t>
            </a:r>
          </a:p>
          <a:p>
            <a:pPr marL="285743" lvl="1" indent="-285743" defTabSz="457189">
              <a:spcBef>
                <a:spcPct val="20000"/>
              </a:spcBef>
              <a:spcAft>
                <a:spcPts val="600"/>
              </a:spcAft>
              <a:buClr>
                <a:srgbClr val="5D36FF"/>
              </a:buClr>
              <a:buSzPct val="70000"/>
              <a:buFont typeface="Courier New"/>
              <a:buChar char="o"/>
              <a:defRPr/>
            </a:pPr>
            <a:endParaRPr lang="en-GB" sz="1400" dirty="0">
              <a:solidFill>
                <a:prstClr val="black">
                  <a:lumMod val="75000"/>
                  <a:lumOff val="25000"/>
                </a:prstClr>
              </a:solidFill>
              <a:latin typeface="Arial" panose="020B0604020202020204" pitchFamily="34" charset="0"/>
              <a:ea typeface="Roboto" panose="02000000000000000000" pitchFamily="2" charset="0"/>
              <a:cs typeface="Arial" panose="020B0604020202020204" pitchFamily="34" charset="0"/>
            </a:endParaRPr>
          </a:p>
          <a:p>
            <a:endParaRPr lang="en-GB" dirty="0"/>
          </a:p>
        </p:txBody>
      </p:sp>
      <p:pic>
        <p:nvPicPr>
          <p:cNvPr id="9" name="Picture 8">
            <a:extLst>
              <a:ext uri="{FF2B5EF4-FFF2-40B4-BE49-F238E27FC236}">
                <a16:creationId xmlns:a16="http://schemas.microsoft.com/office/drawing/2014/main" id="{01E6176D-2F6C-5AD4-387B-F73CE97AC99F}"/>
              </a:ext>
            </a:extLst>
          </p:cNvPr>
          <p:cNvPicPr>
            <a:picLocks noChangeAspect="1"/>
          </p:cNvPicPr>
          <p:nvPr/>
        </p:nvPicPr>
        <p:blipFill>
          <a:blip r:embed="rId3"/>
          <a:stretch>
            <a:fillRect/>
          </a:stretch>
        </p:blipFill>
        <p:spPr>
          <a:xfrm>
            <a:off x="5851945" y="1236890"/>
            <a:ext cx="2590726" cy="3309843"/>
          </a:xfrm>
          <a:prstGeom prst="rect">
            <a:avLst/>
          </a:prstGeom>
        </p:spPr>
      </p:pic>
    </p:spTree>
    <p:extLst>
      <p:ext uri="{BB962C8B-B14F-4D97-AF65-F5344CB8AC3E}">
        <p14:creationId xmlns:p14="http://schemas.microsoft.com/office/powerpoint/2010/main" val="403578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2DCB41-9F0B-8AF2-6034-AA11DE6AF28F}"/>
              </a:ext>
            </a:extLst>
          </p:cNvPr>
          <p:cNvSpPr>
            <a:spLocks noGrp="1"/>
          </p:cNvSpPr>
          <p:nvPr>
            <p:ph type="body" sz="quarter" idx="11"/>
          </p:nvPr>
        </p:nvSpPr>
        <p:spPr/>
        <p:txBody>
          <a:bodyPr/>
          <a:lstStyle/>
          <a:p>
            <a:endParaRPr lang="en-GB"/>
          </a:p>
        </p:txBody>
      </p:sp>
      <p:pic>
        <p:nvPicPr>
          <p:cNvPr id="5" name="Picture 4">
            <a:extLst>
              <a:ext uri="{FF2B5EF4-FFF2-40B4-BE49-F238E27FC236}">
                <a16:creationId xmlns:a16="http://schemas.microsoft.com/office/drawing/2014/main" id="{8CE03E4E-DB70-BD27-F529-C85E643BD59A}"/>
              </a:ext>
            </a:extLst>
          </p:cNvPr>
          <p:cNvPicPr>
            <a:picLocks noChangeAspect="1"/>
          </p:cNvPicPr>
          <p:nvPr/>
        </p:nvPicPr>
        <p:blipFill>
          <a:blip r:embed="rId2"/>
          <a:stretch>
            <a:fillRect/>
          </a:stretch>
        </p:blipFill>
        <p:spPr>
          <a:xfrm>
            <a:off x="2316145" y="0"/>
            <a:ext cx="4376057" cy="5143500"/>
          </a:xfrm>
          <a:prstGeom prst="rect">
            <a:avLst/>
          </a:prstGeom>
        </p:spPr>
      </p:pic>
      <p:sp>
        <p:nvSpPr>
          <p:cNvPr id="3" name="Text Placeholder 2">
            <a:extLst>
              <a:ext uri="{FF2B5EF4-FFF2-40B4-BE49-F238E27FC236}">
                <a16:creationId xmlns:a16="http://schemas.microsoft.com/office/drawing/2014/main" id="{A72FE209-9D90-5F80-FF7C-D19BE3047C30}"/>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7CA0EAEE-A411-9B76-B151-74AC31DDB3DD}"/>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8802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A68D15-C1C5-C36E-5E03-0905AE5514C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4E3EDD8D-FA0A-10A7-6C35-F2590B631183}"/>
              </a:ext>
            </a:extLst>
          </p:cNvPr>
          <p:cNvSpPr>
            <a:spLocks noGrp="1"/>
          </p:cNvSpPr>
          <p:nvPr>
            <p:ph type="body" sz="quarter" idx="12"/>
          </p:nvPr>
        </p:nvSpPr>
        <p:spPr>
          <a:xfrm>
            <a:off x="377744" y="1505959"/>
            <a:ext cx="8382000" cy="3213086"/>
          </a:xfrm>
        </p:spPr>
        <p:txBody>
          <a:bodyPr>
            <a:noAutofit/>
          </a:bodyPr>
          <a:lstStyle/>
          <a:p>
            <a:r>
              <a:rPr lang="en-GB" sz="1600" dirty="0" err="1">
                <a:solidFill>
                  <a:srgbClr val="002060"/>
                </a:solidFill>
              </a:rPr>
              <a:t>ADHDers</a:t>
            </a:r>
            <a:r>
              <a:rPr lang="en-GB" sz="1600" dirty="0">
                <a:solidFill>
                  <a:srgbClr val="002060"/>
                </a:solidFill>
              </a:rPr>
              <a:t> may also be overstimulated by things in the </a:t>
            </a:r>
            <a:r>
              <a:rPr lang="en-GB" sz="1600" b="1" dirty="0">
                <a:solidFill>
                  <a:srgbClr val="002060"/>
                </a:solidFill>
              </a:rPr>
              <a:t>environment, like noises </a:t>
            </a:r>
            <a:r>
              <a:rPr lang="en-GB" sz="1600" dirty="0">
                <a:solidFill>
                  <a:srgbClr val="002060"/>
                </a:solidFill>
              </a:rPr>
              <a:t>from a crowd or a flickering and bright </a:t>
            </a:r>
            <a:r>
              <a:rPr lang="en-GB" sz="1600" b="1" dirty="0">
                <a:solidFill>
                  <a:srgbClr val="002060"/>
                </a:solidFill>
              </a:rPr>
              <a:t>light</a:t>
            </a:r>
            <a:r>
              <a:rPr lang="en-GB" sz="1600" dirty="0">
                <a:solidFill>
                  <a:srgbClr val="002060"/>
                </a:solidFill>
              </a:rPr>
              <a:t>. These stimuli can take their focus away from the task. </a:t>
            </a:r>
          </a:p>
          <a:p>
            <a:r>
              <a:rPr lang="en-GB" sz="1600" dirty="0" err="1">
                <a:solidFill>
                  <a:srgbClr val="002060"/>
                </a:solidFill>
              </a:rPr>
              <a:t>Understimulation</a:t>
            </a:r>
            <a:r>
              <a:rPr lang="en-GB" sz="1600" dirty="0">
                <a:solidFill>
                  <a:srgbClr val="002060"/>
                </a:solidFill>
              </a:rPr>
              <a:t> can also cause ADHD paralysis. When the ADHD brain is </a:t>
            </a:r>
            <a:r>
              <a:rPr lang="en-GB" sz="1600" b="1" dirty="0">
                <a:solidFill>
                  <a:srgbClr val="002060"/>
                </a:solidFill>
              </a:rPr>
              <a:t>not engaged </a:t>
            </a:r>
            <a:r>
              <a:rPr lang="en-GB" sz="1600" dirty="0">
                <a:solidFill>
                  <a:srgbClr val="002060"/>
                </a:solidFill>
              </a:rPr>
              <a:t>or </a:t>
            </a:r>
            <a:r>
              <a:rPr lang="en-GB" sz="1600" b="1" dirty="0">
                <a:solidFill>
                  <a:srgbClr val="002060"/>
                </a:solidFill>
              </a:rPr>
              <a:t>stimulated </a:t>
            </a:r>
            <a:r>
              <a:rPr lang="en-GB" sz="1600" dirty="0">
                <a:solidFill>
                  <a:srgbClr val="002060"/>
                </a:solidFill>
              </a:rPr>
              <a:t>by a task, it can be easily distracted. </a:t>
            </a:r>
          </a:p>
          <a:p>
            <a:r>
              <a:rPr lang="en-GB" sz="1600" dirty="0" err="1">
                <a:solidFill>
                  <a:srgbClr val="002060"/>
                </a:solidFill>
              </a:rPr>
              <a:t>ADHDers</a:t>
            </a:r>
            <a:r>
              <a:rPr lang="en-GB" sz="1600" dirty="0">
                <a:solidFill>
                  <a:srgbClr val="002060"/>
                </a:solidFill>
              </a:rPr>
              <a:t> may get distracted by </a:t>
            </a:r>
            <a:r>
              <a:rPr lang="en-GB" sz="1600" b="1" dirty="0">
                <a:solidFill>
                  <a:srgbClr val="002060"/>
                </a:solidFill>
              </a:rPr>
              <a:t>unrelated activities or thoughts</a:t>
            </a:r>
            <a:r>
              <a:rPr lang="en-GB" sz="1600" dirty="0">
                <a:solidFill>
                  <a:srgbClr val="002060"/>
                </a:solidFill>
              </a:rPr>
              <a:t>. When they become </a:t>
            </a:r>
            <a:r>
              <a:rPr lang="en-GB" sz="1600" dirty="0" err="1">
                <a:solidFill>
                  <a:srgbClr val="002060"/>
                </a:solidFill>
              </a:rPr>
              <a:t>hyperfixated</a:t>
            </a:r>
            <a:r>
              <a:rPr lang="en-GB" sz="1600" dirty="0">
                <a:solidFill>
                  <a:srgbClr val="002060"/>
                </a:solidFill>
              </a:rPr>
              <a:t> on such distractions, they may be so engrossed in the activity that they tune out everything else. This can cause them to lose track of time. </a:t>
            </a:r>
          </a:p>
          <a:p>
            <a:pPr marL="0" indent="0">
              <a:buNone/>
            </a:pPr>
            <a:endParaRPr lang="en-GB" sz="1600" dirty="0"/>
          </a:p>
        </p:txBody>
      </p:sp>
      <p:sp>
        <p:nvSpPr>
          <p:cNvPr id="4" name="Text Placeholder 3">
            <a:extLst>
              <a:ext uri="{FF2B5EF4-FFF2-40B4-BE49-F238E27FC236}">
                <a16:creationId xmlns:a16="http://schemas.microsoft.com/office/drawing/2014/main" id="{B6E1E3AE-494E-D904-A382-2BAD4BB2B483}"/>
              </a:ext>
            </a:extLst>
          </p:cNvPr>
          <p:cNvSpPr>
            <a:spLocks noGrp="1"/>
          </p:cNvSpPr>
          <p:nvPr>
            <p:ph type="body" sz="quarter" idx="13"/>
          </p:nvPr>
        </p:nvSpPr>
        <p:spPr/>
        <p:txBody>
          <a:bodyPr/>
          <a:lstStyle/>
          <a:p>
            <a:r>
              <a:rPr lang="en-GB" dirty="0"/>
              <a:t>Being Overstimulated or Overwhelmed?</a:t>
            </a:r>
          </a:p>
          <a:p>
            <a:endParaRPr lang="en-GB" dirty="0"/>
          </a:p>
        </p:txBody>
      </p:sp>
    </p:spTree>
    <p:extLst>
      <p:ext uri="{BB962C8B-B14F-4D97-AF65-F5344CB8AC3E}">
        <p14:creationId xmlns:p14="http://schemas.microsoft.com/office/powerpoint/2010/main" val="264731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7"/>
          <p:cNvSpPr txBox="1">
            <a:spLocks noGrp="1"/>
          </p:cNvSpPr>
          <p:nvPr>
            <p:ph type="body" idx="1"/>
          </p:nvPr>
        </p:nvSpPr>
        <p:spPr>
          <a:xfrm>
            <a:off x="377744" y="965208"/>
            <a:ext cx="8382000" cy="449572"/>
          </a:xfrm>
          <a:prstGeom prst="rect">
            <a:avLst/>
          </a:prstGeom>
          <a:noFill/>
          <a:ln>
            <a:noFill/>
          </a:ln>
        </p:spPr>
        <p:txBody>
          <a:bodyPr spcFirstLastPara="1" vert="horz" wrap="square" lIns="68569" tIns="34275" rIns="68569" bIns="34275" rtlCol="0" anchor="t" anchorCtr="0">
            <a:normAutofit/>
          </a:bodyPr>
          <a:lstStyle/>
          <a:p>
            <a:pPr marL="0" indent="0">
              <a:spcBef>
                <a:spcPts val="0"/>
              </a:spcBef>
            </a:pPr>
            <a:endParaRPr/>
          </a:p>
        </p:txBody>
      </p:sp>
      <p:sp>
        <p:nvSpPr>
          <p:cNvPr id="516" name="Google Shape;516;p17"/>
          <p:cNvSpPr txBox="1">
            <a:spLocks noGrp="1"/>
          </p:cNvSpPr>
          <p:nvPr>
            <p:ph type="body" idx="2"/>
          </p:nvPr>
        </p:nvSpPr>
        <p:spPr>
          <a:xfrm>
            <a:off x="377744" y="1505960"/>
            <a:ext cx="8382000" cy="2412196"/>
          </a:xfrm>
          <a:prstGeom prst="rect">
            <a:avLst/>
          </a:prstGeom>
          <a:noFill/>
          <a:ln>
            <a:noFill/>
          </a:ln>
        </p:spPr>
        <p:txBody>
          <a:bodyPr spcFirstLastPara="1" vert="horz" wrap="square" lIns="68569" tIns="34275" rIns="68569" bIns="34275" rtlCol="0" anchor="t" anchorCtr="0">
            <a:normAutofit/>
          </a:bodyPr>
          <a:lstStyle/>
          <a:p>
            <a:pPr marL="0" indent="0">
              <a:spcBef>
                <a:spcPts val="0"/>
              </a:spcBef>
              <a:buSzPts val="1120"/>
              <a:buNone/>
            </a:pPr>
            <a:r>
              <a:rPr lang="en-GB" sz="1800" dirty="0">
                <a:solidFill>
                  <a:srgbClr val="002060"/>
                </a:solidFill>
              </a:rPr>
              <a:t>“I think what has made the difference for me to openly talk about my ADHD has been the allies around the organisation and our Neurodiversity ERG. This is the first time in 10 years of working that I have decided to be open, it has been scary at times and not everyone ‘gets it’ yet, but there is power in numbers and solidarity too”</a:t>
            </a:r>
            <a:endParaRPr sz="1800" dirty="0"/>
          </a:p>
          <a:p>
            <a:pPr marL="0" indent="0">
              <a:buSzPts val="1400"/>
              <a:buNone/>
            </a:pPr>
            <a:r>
              <a:rPr lang="en-GB" sz="1800" dirty="0">
                <a:solidFill>
                  <a:srgbClr val="002060"/>
                </a:solidFill>
              </a:rPr>
              <a:t>Jah</a:t>
            </a:r>
            <a:endParaRPr sz="1800" dirty="0"/>
          </a:p>
          <a:p>
            <a:pPr marL="285743" indent="-223501">
              <a:buNone/>
            </a:pPr>
            <a:endParaRPr dirty="0"/>
          </a:p>
        </p:txBody>
      </p:sp>
      <p:sp>
        <p:nvSpPr>
          <p:cNvPr id="517" name="Google Shape;517;p17"/>
          <p:cNvSpPr txBox="1">
            <a:spLocks noGrp="1"/>
          </p:cNvSpPr>
          <p:nvPr>
            <p:ph type="body" idx="3"/>
          </p:nvPr>
        </p:nvSpPr>
        <p:spPr>
          <a:xfrm>
            <a:off x="377744" y="424455"/>
            <a:ext cx="8382000" cy="449572"/>
          </a:xfrm>
          <a:prstGeom prst="rect">
            <a:avLst/>
          </a:prstGeom>
          <a:noFill/>
          <a:ln>
            <a:noFill/>
          </a:ln>
        </p:spPr>
        <p:txBody>
          <a:bodyPr spcFirstLastPara="1" vert="horz" wrap="square" lIns="68569" tIns="34275" rIns="68569" bIns="34275" rtlCol="0" anchor="t" anchorCtr="0">
            <a:noAutofit/>
          </a:bodyPr>
          <a:lstStyle/>
          <a:p>
            <a:pPr marL="0" indent="0">
              <a:spcBef>
                <a:spcPts val="0"/>
              </a:spcBef>
              <a:buClr>
                <a:srgbClr val="002060"/>
              </a:buClr>
            </a:pPr>
            <a:r>
              <a:rPr lang="en-GB" b="1">
                <a:solidFill>
                  <a:srgbClr val="002060"/>
                </a:solidFill>
              </a:rPr>
              <a:t>The Lived Experience…</a:t>
            </a:r>
            <a:endParaRPr/>
          </a:p>
        </p:txBody>
      </p:sp>
      <p:pic>
        <p:nvPicPr>
          <p:cNvPr id="2" name="Picture 1" descr="Icon&#10;&#10;Description automatically generated">
            <a:extLst>
              <a:ext uri="{FF2B5EF4-FFF2-40B4-BE49-F238E27FC236}">
                <a16:creationId xmlns:a16="http://schemas.microsoft.com/office/drawing/2014/main" id="{8803051F-7CE3-A9D5-BCAB-E89B594C4CE8}"/>
              </a:ext>
            </a:extLst>
          </p:cNvPr>
          <p:cNvPicPr>
            <a:picLocks noChangeAspect="1"/>
          </p:cNvPicPr>
          <p:nvPr/>
        </p:nvPicPr>
        <p:blipFill>
          <a:blip r:embed="rId3"/>
          <a:stretch>
            <a:fillRect/>
          </a:stretch>
        </p:blipFill>
        <p:spPr>
          <a:xfrm>
            <a:off x="3487520" y="2969218"/>
            <a:ext cx="2082936" cy="18978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F6D106-6FDC-04FC-7EBC-450062F35B16}"/>
              </a:ext>
            </a:extLst>
          </p:cNvPr>
          <p:cNvSpPr>
            <a:spLocks noGrp="1"/>
          </p:cNvSpPr>
          <p:nvPr>
            <p:ph type="title"/>
          </p:nvPr>
        </p:nvSpPr>
        <p:spPr>
          <a:xfrm>
            <a:off x="180109" y="0"/>
            <a:ext cx="8437418" cy="547255"/>
          </a:xfrm>
        </p:spPr>
        <p:txBody>
          <a:bodyPr>
            <a:normAutofit/>
          </a:bodyPr>
          <a:lstStyle/>
          <a:p>
            <a:pPr algn="ctr"/>
            <a:r>
              <a:rPr lang="en-GB" b="1" dirty="0">
                <a:solidFill>
                  <a:srgbClr val="002060"/>
                </a:solidFill>
                <a:latin typeface="Arial" panose="020B0604020202020204" pitchFamily="34" charset="0"/>
                <a:cs typeface="Arial" panose="020B0604020202020204" pitchFamily="34" charset="0"/>
              </a:rPr>
              <a:t>Neurodiversity? A Growing Family of Differences…</a:t>
            </a:r>
          </a:p>
        </p:txBody>
      </p:sp>
      <p:sp>
        <p:nvSpPr>
          <p:cNvPr id="3" name="Text Placeholder 2">
            <a:extLst>
              <a:ext uri="{FF2B5EF4-FFF2-40B4-BE49-F238E27FC236}">
                <a16:creationId xmlns:a16="http://schemas.microsoft.com/office/drawing/2014/main" id="{8E489FD0-BCE2-DA09-9EE9-34443E92BEC7}"/>
              </a:ext>
            </a:extLst>
          </p:cNvPr>
          <p:cNvSpPr>
            <a:spLocks noGrp="1"/>
          </p:cNvSpPr>
          <p:nvPr>
            <p:ph idx="1"/>
          </p:nvPr>
        </p:nvSpPr>
        <p:spPr/>
        <p:txBody>
          <a:bodyPr/>
          <a:lstStyle/>
          <a:p>
            <a:pPr marL="0" indent="0">
              <a:buNone/>
            </a:pPr>
            <a:endParaRPr lang="en-GB" sz="1350" b="1" dirty="0">
              <a:solidFill>
                <a:srgbClr val="002060"/>
              </a:solidFill>
              <a:latin typeface="Century Gothic" panose="020B0502020202020204" pitchFamily="34" charset="0"/>
            </a:endParaRPr>
          </a:p>
        </p:txBody>
      </p:sp>
      <p:sp>
        <p:nvSpPr>
          <p:cNvPr id="7" name="Text Placeholder 6">
            <a:extLst>
              <a:ext uri="{FF2B5EF4-FFF2-40B4-BE49-F238E27FC236}">
                <a16:creationId xmlns:a16="http://schemas.microsoft.com/office/drawing/2014/main" id="{C5D8CC1B-F2B1-83A5-FE62-03862F438084}"/>
              </a:ext>
            </a:extLst>
          </p:cNvPr>
          <p:cNvSpPr>
            <a:spLocks noGrp="1"/>
          </p:cNvSpPr>
          <p:nvPr>
            <p:ph type="body" sz="half" idx="2"/>
          </p:nvPr>
        </p:nvSpPr>
        <p:spPr>
          <a:xfrm>
            <a:off x="180109" y="1042987"/>
            <a:ext cx="3707282" cy="3972358"/>
          </a:xfrm>
        </p:spPr>
        <p:txBody>
          <a:bodyPr>
            <a:normAutofit/>
          </a:bodyPr>
          <a:lstStyle/>
          <a:p>
            <a:pPr marL="214313" indent="-214313">
              <a:buFont typeface="Arial" panose="020B0604020202020204" pitchFamily="34" charset="0"/>
              <a:buChar char="•"/>
            </a:pPr>
            <a:r>
              <a:rPr lang="en-GB" sz="1800" dirty="0">
                <a:solidFill>
                  <a:srgbClr val="002060"/>
                </a:solidFill>
              </a:rPr>
              <a:t>Dyslexia</a:t>
            </a:r>
          </a:p>
          <a:p>
            <a:pPr marL="214313" indent="-214313">
              <a:buFont typeface="Arial" panose="020B0604020202020204" pitchFamily="34" charset="0"/>
              <a:buChar char="•"/>
            </a:pPr>
            <a:r>
              <a:rPr lang="en-GB" sz="1800" dirty="0">
                <a:solidFill>
                  <a:srgbClr val="002060"/>
                </a:solidFill>
              </a:rPr>
              <a:t>ADHD </a:t>
            </a:r>
          </a:p>
          <a:p>
            <a:pPr marL="214313" indent="-214313">
              <a:buFont typeface="Arial" panose="020B0604020202020204" pitchFamily="34" charset="0"/>
              <a:buChar char="•"/>
            </a:pPr>
            <a:r>
              <a:rPr lang="en-GB" sz="1800" dirty="0">
                <a:solidFill>
                  <a:srgbClr val="002060"/>
                </a:solidFill>
              </a:rPr>
              <a:t>Autism</a:t>
            </a:r>
          </a:p>
          <a:p>
            <a:pPr marL="214313" indent="-214313">
              <a:buFont typeface="Arial" panose="020B0604020202020204" pitchFamily="34" charset="0"/>
              <a:buChar char="•"/>
            </a:pPr>
            <a:r>
              <a:rPr lang="en-GB" sz="1800" dirty="0">
                <a:solidFill>
                  <a:srgbClr val="002060"/>
                </a:solidFill>
              </a:rPr>
              <a:t>DCD/ Dyspraxia</a:t>
            </a:r>
          </a:p>
          <a:p>
            <a:pPr marL="214313" indent="-214313">
              <a:buFont typeface="Arial" panose="020B0604020202020204" pitchFamily="34" charset="0"/>
              <a:buChar char="•"/>
            </a:pPr>
            <a:r>
              <a:rPr lang="en-GB" sz="1800" dirty="0">
                <a:solidFill>
                  <a:srgbClr val="002060"/>
                </a:solidFill>
              </a:rPr>
              <a:t>Dyscalculia</a:t>
            </a:r>
          </a:p>
          <a:p>
            <a:pPr marL="214313" indent="-214313">
              <a:buFont typeface="Arial" panose="020B0604020202020204" pitchFamily="34" charset="0"/>
              <a:buChar char="•"/>
            </a:pPr>
            <a:r>
              <a:rPr lang="en-GB" sz="1800" dirty="0">
                <a:solidFill>
                  <a:srgbClr val="002060"/>
                </a:solidFill>
              </a:rPr>
              <a:t>OCD</a:t>
            </a:r>
          </a:p>
          <a:p>
            <a:pPr marL="214313" indent="-214313">
              <a:buFont typeface="Arial" panose="020B0604020202020204" pitchFamily="34" charset="0"/>
              <a:buChar char="•"/>
            </a:pPr>
            <a:r>
              <a:rPr lang="en-GB" sz="1800" dirty="0">
                <a:solidFill>
                  <a:srgbClr val="002060"/>
                </a:solidFill>
              </a:rPr>
              <a:t>Tourette Syndrome</a:t>
            </a:r>
          </a:p>
          <a:p>
            <a:pPr marL="214313" indent="-214313">
              <a:buFont typeface="Arial" panose="020B0604020202020204" pitchFamily="34" charset="0"/>
              <a:buChar char="•"/>
            </a:pPr>
            <a:r>
              <a:rPr lang="en-GB" sz="1800" dirty="0">
                <a:solidFill>
                  <a:srgbClr val="002060"/>
                </a:solidFill>
              </a:rPr>
              <a:t>Synaesthesia</a:t>
            </a:r>
          </a:p>
          <a:p>
            <a:pPr marL="214313" indent="-214313">
              <a:buFont typeface="Arial" panose="020B0604020202020204" pitchFamily="34" charset="0"/>
              <a:buChar char="•"/>
            </a:pPr>
            <a:r>
              <a:rPr lang="en-GB" sz="1800" dirty="0">
                <a:solidFill>
                  <a:srgbClr val="002060"/>
                </a:solidFill>
              </a:rPr>
              <a:t>Dysgraphia</a:t>
            </a:r>
          </a:p>
          <a:p>
            <a:pPr marL="214313" indent="-214313">
              <a:buFont typeface="Arial" panose="020B0604020202020204" pitchFamily="34" charset="0"/>
              <a:buChar char="•"/>
            </a:pPr>
            <a:r>
              <a:rPr lang="en-GB" sz="1800" dirty="0">
                <a:solidFill>
                  <a:srgbClr val="002060"/>
                </a:solidFill>
              </a:rPr>
              <a:t>Developmental Language Disorder</a:t>
            </a:r>
          </a:p>
        </p:txBody>
      </p:sp>
      <p:pic>
        <p:nvPicPr>
          <p:cNvPr id="5" name="Picture 4">
            <a:extLst>
              <a:ext uri="{FF2B5EF4-FFF2-40B4-BE49-F238E27FC236}">
                <a16:creationId xmlns:a16="http://schemas.microsoft.com/office/drawing/2014/main" id="{282C1BB0-6F78-7391-077F-9DEFA3AAE934}"/>
              </a:ext>
            </a:extLst>
          </p:cNvPr>
          <p:cNvPicPr>
            <a:picLocks noChangeAspect="1"/>
          </p:cNvPicPr>
          <p:nvPr/>
        </p:nvPicPr>
        <p:blipFill>
          <a:blip r:embed="rId2"/>
          <a:stretch>
            <a:fillRect/>
          </a:stretch>
        </p:blipFill>
        <p:spPr>
          <a:xfrm>
            <a:off x="4051153" y="1359045"/>
            <a:ext cx="4186468" cy="2778919"/>
          </a:xfrm>
          <a:prstGeom prst="rect">
            <a:avLst/>
          </a:prstGeom>
        </p:spPr>
      </p:pic>
    </p:spTree>
    <p:extLst>
      <p:ext uri="{BB962C8B-B14F-4D97-AF65-F5344CB8AC3E}">
        <p14:creationId xmlns:p14="http://schemas.microsoft.com/office/powerpoint/2010/main" val="4044799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9E3E8-C668-56A7-8357-0DAACCA2BA43}"/>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BEFEAD31-59A1-2545-8C59-E4192DDD021E}"/>
              </a:ext>
            </a:extLst>
          </p:cNvPr>
          <p:cNvSpPr>
            <a:spLocks noGrp="1"/>
          </p:cNvSpPr>
          <p:nvPr>
            <p:ph type="body" sz="quarter" idx="12"/>
          </p:nvPr>
        </p:nvSpPr>
        <p:spPr/>
        <p:txBody>
          <a:bodyPr/>
          <a:lstStyle/>
          <a:p>
            <a:r>
              <a:rPr lang="en-GB" b="1" dirty="0">
                <a:solidFill>
                  <a:srgbClr val="002060"/>
                </a:solidFill>
              </a:rPr>
              <a:t>The Racehorse </a:t>
            </a:r>
            <a:r>
              <a:rPr lang="en-GB" dirty="0">
                <a:solidFill>
                  <a:srgbClr val="002060"/>
                </a:solidFill>
              </a:rPr>
              <a:t>– races ahead, super-focused, not easily distracted, ‘finish-focused’ </a:t>
            </a:r>
            <a:r>
              <a:rPr lang="en-GB" b="1" dirty="0">
                <a:solidFill>
                  <a:srgbClr val="002060"/>
                </a:solidFill>
              </a:rPr>
              <a:t>However</a:t>
            </a:r>
            <a:r>
              <a:rPr lang="en-GB" dirty="0">
                <a:solidFill>
                  <a:srgbClr val="002060"/>
                </a:solidFill>
              </a:rPr>
              <a:t> can miss information that is not right in front!</a:t>
            </a:r>
          </a:p>
          <a:p>
            <a:r>
              <a:rPr lang="en-GB" b="1" dirty="0">
                <a:solidFill>
                  <a:srgbClr val="002060"/>
                </a:solidFill>
              </a:rPr>
              <a:t>The Owl </a:t>
            </a:r>
            <a:r>
              <a:rPr lang="en-GB" dirty="0">
                <a:solidFill>
                  <a:srgbClr val="002060"/>
                </a:solidFill>
              </a:rPr>
              <a:t>– Sees every detail, can be very thorough and often spots details others miss.  </a:t>
            </a:r>
            <a:r>
              <a:rPr lang="en-GB" b="1" dirty="0">
                <a:solidFill>
                  <a:srgbClr val="002060"/>
                </a:solidFill>
              </a:rPr>
              <a:t>However </a:t>
            </a:r>
            <a:r>
              <a:rPr lang="en-GB" dirty="0">
                <a:solidFill>
                  <a:srgbClr val="002060"/>
                </a:solidFill>
              </a:rPr>
              <a:t>can be so focused on ‘scanning details’ they can struggle to move forward.</a:t>
            </a:r>
          </a:p>
          <a:p>
            <a:r>
              <a:rPr lang="en-GB" b="1" dirty="0">
                <a:solidFill>
                  <a:srgbClr val="002060"/>
                </a:solidFill>
              </a:rPr>
              <a:t>The Chameleon </a:t>
            </a:r>
            <a:r>
              <a:rPr lang="en-GB" dirty="0">
                <a:solidFill>
                  <a:srgbClr val="002060"/>
                </a:solidFill>
              </a:rPr>
              <a:t>(is a Racehorse and an Owl depending on situation) able to adapt at speed, can zoom in and out, changing perspective at a very fast pace, can be flexible and a great strategist.  </a:t>
            </a:r>
            <a:r>
              <a:rPr lang="en-GB" b="1" dirty="0">
                <a:solidFill>
                  <a:srgbClr val="002060"/>
                </a:solidFill>
              </a:rPr>
              <a:t>However</a:t>
            </a:r>
            <a:r>
              <a:rPr lang="en-GB" dirty="0">
                <a:solidFill>
                  <a:srgbClr val="002060"/>
                </a:solidFill>
              </a:rPr>
              <a:t> this can be draining and makes the individual prone to burn-out.</a:t>
            </a:r>
          </a:p>
        </p:txBody>
      </p:sp>
      <p:sp>
        <p:nvSpPr>
          <p:cNvPr id="4" name="Text Placeholder 3">
            <a:extLst>
              <a:ext uri="{FF2B5EF4-FFF2-40B4-BE49-F238E27FC236}">
                <a16:creationId xmlns:a16="http://schemas.microsoft.com/office/drawing/2014/main" id="{6822D940-96AB-68F7-030E-F3F646F5E457}"/>
              </a:ext>
            </a:extLst>
          </p:cNvPr>
          <p:cNvSpPr>
            <a:spLocks noGrp="1"/>
          </p:cNvSpPr>
          <p:nvPr>
            <p:ph type="body" sz="quarter" idx="13"/>
          </p:nvPr>
        </p:nvSpPr>
        <p:spPr/>
        <p:txBody>
          <a:bodyPr/>
          <a:lstStyle/>
          <a:p>
            <a:r>
              <a:rPr lang="en-GB" dirty="0"/>
              <a:t>Styles of ADHD Working?  </a:t>
            </a:r>
          </a:p>
        </p:txBody>
      </p:sp>
      <p:pic>
        <p:nvPicPr>
          <p:cNvPr id="5" name="Picture 4">
            <a:extLst>
              <a:ext uri="{FF2B5EF4-FFF2-40B4-BE49-F238E27FC236}">
                <a16:creationId xmlns:a16="http://schemas.microsoft.com/office/drawing/2014/main" id="{E2AD590F-96FB-52DE-DBEC-CA8EDC1471DA}"/>
              </a:ext>
            </a:extLst>
          </p:cNvPr>
          <p:cNvPicPr>
            <a:picLocks noChangeAspect="1"/>
          </p:cNvPicPr>
          <p:nvPr/>
        </p:nvPicPr>
        <p:blipFill>
          <a:blip r:embed="rId2"/>
          <a:stretch>
            <a:fillRect/>
          </a:stretch>
        </p:blipFill>
        <p:spPr>
          <a:xfrm>
            <a:off x="651259" y="3263830"/>
            <a:ext cx="2857500" cy="1600200"/>
          </a:xfrm>
          <a:prstGeom prst="rect">
            <a:avLst/>
          </a:prstGeom>
        </p:spPr>
      </p:pic>
      <p:pic>
        <p:nvPicPr>
          <p:cNvPr id="6" name="Picture 5">
            <a:extLst>
              <a:ext uri="{FF2B5EF4-FFF2-40B4-BE49-F238E27FC236}">
                <a16:creationId xmlns:a16="http://schemas.microsoft.com/office/drawing/2014/main" id="{A3501F2A-DB0A-4BF0-2B63-834F696350F8}"/>
              </a:ext>
            </a:extLst>
          </p:cNvPr>
          <p:cNvPicPr>
            <a:picLocks noChangeAspect="1"/>
          </p:cNvPicPr>
          <p:nvPr/>
        </p:nvPicPr>
        <p:blipFill>
          <a:blip r:embed="rId3"/>
          <a:stretch>
            <a:fillRect/>
          </a:stretch>
        </p:blipFill>
        <p:spPr>
          <a:xfrm>
            <a:off x="3717120" y="3263830"/>
            <a:ext cx="1703248" cy="1600201"/>
          </a:xfrm>
          <a:prstGeom prst="rect">
            <a:avLst/>
          </a:prstGeom>
        </p:spPr>
      </p:pic>
      <p:pic>
        <p:nvPicPr>
          <p:cNvPr id="7" name="Picture 6">
            <a:extLst>
              <a:ext uri="{FF2B5EF4-FFF2-40B4-BE49-F238E27FC236}">
                <a16:creationId xmlns:a16="http://schemas.microsoft.com/office/drawing/2014/main" id="{FF3EA3AC-B87E-376F-9FD3-D2A021A0C7B0}"/>
              </a:ext>
            </a:extLst>
          </p:cNvPr>
          <p:cNvPicPr>
            <a:picLocks noChangeAspect="1"/>
          </p:cNvPicPr>
          <p:nvPr/>
        </p:nvPicPr>
        <p:blipFill>
          <a:blip r:embed="rId4"/>
          <a:stretch>
            <a:fillRect/>
          </a:stretch>
        </p:blipFill>
        <p:spPr>
          <a:xfrm>
            <a:off x="5555326" y="3220340"/>
            <a:ext cx="1970890" cy="1643690"/>
          </a:xfrm>
          <a:prstGeom prst="rect">
            <a:avLst/>
          </a:prstGeom>
        </p:spPr>
      </p:pic>
    </p:spTree>
    <p:extLst>
      <p:ext uri="{BB962C8B-B14F-4D97-AF65-F5344CB8AC3E}">
        <p14:creationId xmlns:p14="http://schemas.microsoft.com/office/powerpoint/2010/main" val="94277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6C066-1518-40BD-90A9-6CC4467A95BF}"/>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D09AAAC-A645-F992-2BD5-DD860ECFD229}"/>
              </a:ext>
            </a:extLst>
          </p:cNvPr>
          <p:cNvSpPr>
            <a:spLocks noGrp="1"/>
          </p:cNvSpPr>
          <p:nvPr>
            <p:ph type="body" sz="quarter" idx="12"/>
          </p:nvPr>
        </p:nvSpPr>
        <p:spPr>
          <a:xfrm>
            <a:off x="3365010" y="1087452"/>
            <a:ext cx="5404360" cy="3452860"/>
          </a:xfrm>
        </p:spPr>
        <p:txBody>
          <a:bodyPr/>
          <a:lstStyle/>
          <a:p>
            <a:pPr marL="285750" marR="0" lvl="0" indent="-285750" algn="l" defTabSz="457189" rtl="0" eaLnBrk="1" fontAlgn="auto" latinLnBrk="0" hangingPunct="1">
              <a:lnSpc>
                <a:spcPct val="150000"/>
              </a:lnSpc>
              <a:spcBef>
                <a:spcPct val="20000"/>
              </a:spcBef>
              <a:spcAft>
                <a:spcPts val="0"/>
              </a:spcAft>
              <a:buClr>
                <a:srgbClr val="5D36FF"/>
              </a:buClr>
              <a:buSzPct val="70000"/>
              <a:buFont typeface="Arial" panose="020B0604020202020204" pitchFamily="34" charset="0"/>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Workplace Needs Assessment</a:t>
            </a:r>
          </a:p>
          <a:p>
            <a:pPr marL="285750" marR="0" lvl="0" indent="-285750" algn="l" defTabSz="457189" rtl="0" eaLnBrk="1" fontAlgn="auto" latinLnBrk="0" hangingPunct="1">
              <a:lnSpc>
                <a:spcPct val="150000"/>
              </a:lnSpc>
              <a:spcBef>
                <a:spcPct val="20000"/>
              </a:spcBef>
              <a:spcAft>
                <a:spcPts val="0"/>
              </a:spcAft>
              <a:buClr>
                <a:srgbClr val="5D36FF"/>
              </a:buClr>
              <a:buSzPct val="70000"/>
              <a:buFont typeface="Arial" panose="020B0604020202020204" pitchFamily="34" charset="0"/>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Give deadlines</a:t>
            </a:r>
          </a:p>
          <a:p>
            <a:pPr marL="285750" marR="0" lvl="0" indent="-285750" algn="l" defTabSz="457189" rtl="0" eaLnBrk="1" fontAlgn="auto" latinLnBrk="0" hangingPunct="1">
              <a:lnSpc>
                <a:spcPct val="150000"/>
              </a:lnSpc>
              <a:spcBef>
                <a:spcPct val="20000"/>
              </a:spcBef>
              <a:spcAft>
                <a:spcPts val="0"/>
              </a:spcAft>
              <a:buClr>
                <a:srgbClr val="5D36FF"/>
              </a:buClr>
              <a:buSzPct val="70000"/>
              <a:buFont typeface="Arial" panose="020B0604020202020204" pitchFamily="34" charset="0"/>
              <a:buChar char="•"/>
              <a:tabLst/>
              <a:defRPr/>
            </a:pPr>
            <a:r>
              <a:rPr lang="en-GB" sz="1800" dirty="0">
                <a:solidFill>
                  <a:prstClr val="black">
                    <a:lumMod val="75000"/>
                    <a:lumOff val="25000"/>
                  </a:prstClr>
                </a:solidFill>
              </a:rPr>
              <a:t>Clarify priorities</a:t>
            </a:r>
            <a:endPar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endParaRPr>
          </a:p>
          <a:p>
            <a:pPr marL="285750" marR="0" lvl="0" indent="-285750" algn="l" defTabSz="457189" rtl="0" eaLnBrk="1" fontAlgn="auto" latinLnBrk="0" hangingPunct="1">
              <a:lnSpc>
                <a:spcPct val="150000"/>
              </a:lnSpc>
              <a:spcBef>
                <a:spcPct val="20000"/>
              </a:spcBef>
              <a:spcAft>
                <a:spcPts val="0"/>
              </a:spcAft>
              <a:buClr>
                <a:srgbClr val="5D36FF"/>
              </a:buClr>
              <a:buSzPct val="70000"/>
              <a:buFont typeface="Arial" panose="020B0604020202020204" pitchFamily="34" charset="0"/>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Be clear about expectations</a:t>
            </a:r>
          </a:p>
          <a:p>
            <a:pPr marL="285750" marR="0" lvl="0" indent="-285750" algn="l" defTabSz="457189" rtl="0" eaLnBrk="1" fontAlgn="auto" latinLnBrk="0" hangingPunct="1">
              <a:lnSpc>
                <a:spcPct val="150000"/>
              </a:lnSpc>
              <a:spcBef>
                <a:spcPct val="20000"/>
              </a:spcBef>
              <a:spcAft>
                <a:spcPts val="0"/>
              </a:spcAft>
              <a:buClr>
                <a:srgbClr val="5D36FF"/>
              </a:buClr>
              <a:buSzPct val="70000"/>
              <a:buFont typeface="Arial" panose="020B0604020202020204" pitchFamily="34" charset="0"/>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Flexible breaks and unconventional hours</a:t>
            </a:r>
          </a:p>
          <a:p>
            <a:pPr marL="285750" marR="0" lvl="0" indent="-285750" algn="l" defTabSz="457189" rtl="0" eaLnBrk="1" fontAlgn="auto" latinLnBrk="0" hangingPunct="1">
              <a:lnSpc>
                <a:spcPct val="150000"/>
              </a:lnSpc>
              <a:spcBef>
                <a:spcPct val="20000"/>
              </a:spcBef>
              <a:spcAft>
                <a:spcPts val="0"/>
              </a:spcAft>
              <a:buClr>
                <a:srgbClr val="5D36FF"/>
              </a:buClr>
              <a:buSzPct val="70000"/>
              <a:buFont typeface="Arial" panose="020B0604020202020204" pitchFamily="34" charset="0"/>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Give feedback positively and kindly</a:t>
            </a:r>
          </a:p>
          <a:p>
            <a:endParaRPr lang="en-US" dirty="0"/>
          </a:p>
        </p:txBody>
      </p:sp>
      <p:pic>
        <p:nvPicPr>
          <p:cNvPr id="12" name="Picture Placeholder 11" descr="orange text reads Deadline and it’s surrounded by a red line">
            <a:extLst>
              <a:ext uri="{FF2B5EF4-FFF2-40B4-BE49-F238E27FC236}">
                <a16:creationId xmlns:a16="http://schemas.microsoft.com/office/drawing/2014/main" id="{9B309B76-27DB-E032-D13F-560CAB6796F7}"/>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t="1258" b="1258"/>
          <a:stretch>
            <a:fillRect/>
          </a:stretch>
        </p:blipFill>
        <p:spPr>
          <a:xfrm>
            <a:off x="-48106" y="690723"/>
            <a:ext cx="3857926" cy="3762053"/>
          </a:xfrm>
        </p:spPr>
      </p:pic>
      <p:sp>
        <p:nvSpPr>
          <p:cNvPr id="5" name="Title 4">
            <a:extLst>
              <a:ext uri="{FF2B5EF4-FFF2-40B4-BE49-F238E27FC236}">
                <a16:creationId xmlns:a16="http://schemas.microsoft.com/office/drawing/2014/main" id="{8EFD47C3-5E82-4CB3-2D8D-C4390BFC03E7}"/>
              </a:ext>
            </a:extLst>
          </p:cNvPr>
          <p:cNvSpPr>
            <a:spLocks noGrp="1"/>
          </p:cNvSpPr>
          <p:nvPr>
            <p:ph type="title"/>
          </p:nvPr>
        </p:nvSpPr>
        <p:spPr/>
        <p:txBody>
          <a:bodyPr/>
          <a:lstStyle/>
          <a:p>
            <a:r>
              <a:rPr lang="en-GB" b="0" dirty="0"/>
              <a:t>Supporting ADHD Team Members</a:t>
            </a:r>
          </a:p>
        </p:txBody>
      </p:sp>
    </p:spTree>
    <p:extLst>
      <p:ext uri="{BB962C8B-B14F-4D97-AF65-F5344CB8AC3E}">
        <p14:creationId xmlns:p14="http://schemas.microsoft.com/office/powerpoint/2010/main" val="332350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C87E-F074-AD7F-EB58-825DDDB9B8A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D49BB9D-4781-04C7-D373-7EAD960CB9F7}"/>
              </a:ext>
            </a:extLst>
          </p:cNvPr>
          <p:cNvSpPr>
            <a:spLocks noGrp="1"/>
          </p:cNvSpPr>
          <p:nvPr>
            <p:ph type="body" sz="quarter" idx="12"/>
          </p:nvPr>
        </p:nvSpPr>
        <p:spPr>
          <a:xfrm>
            <a:off x="377744" y="1058964"/>
            <a:ext cx="8375484" cy="3569772"/>
          </a:xfrm>
        </p:spPr>
        <p:txBody>
          <a:bodyPr/>
          <a:lstStyle/>
          <a:p>
            <a:pPr marL="285750" indent="-285750">
              <a:lnSpc>
                <a:spcPct val="150000"/>
              </a:lnSpc>
              <a:buFont typeface="Arial" panose="020B0604020202020204" pitchFamily="34" charset="0"/>
              <a:buChar char="•"/>
              <a:defRPr/>
            </a:pPr>
            <a:r>
              <a:rPr kumimoji="0" lang="en-GB"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Ways to allow movement whilst working, e.g., sitting/standing at desks and fidget tools.</a:t>
            </a:r>
            <a:endParaRPr lang="en-GB" sz="1800" dirty="0"/>
          </a:p>
          <a:p>
            <a:pPr marL="285750" indent="-285750">
              <a:lnSpc>
                <a:spcPct val="150000"/>
              </a:lnSpc>
              <a:buFont typeface="Arial" panose="020B0604020202020204" pitchFamily="34" charset="0"/>
              <a:buChar char="•"/>
              <a:defRPr/>
            </a:pPr>
            <a:r>
              <a:rPr lang="en-GB" sz="1800" dirty="0"/>
              <a:t>Be concise and unambiguous with instructions.</a:t>
            </a:r>
          </a:p>
          <a:p>
            <a:pPr marL="285750" indent="-285750">
              <a:lnSpc>
                <a:spcPct val="150000"/>
              </a:lnSpc>
              <a:buFont typeface="Arial" panose="020B0604020202020204" pitchFamily="34" charset="0"/>
              <a:buChar char="•"/>
              <a:defRPr/>
            </a:pPr>
            <a:r>
              <a:rPr lang="en-GB" sz="1800" dirty="0"/>
              <a:t>Minimise the need to take notes during meetings</a:t>
            </a:r>
          </a:p>
          <a:p>
            <a:pPr marL="285750" indent="-285750">
              <a:lnSpc>
                <a:spcPct val="150000"/>
              </a:lnSpc>
              <a:buFont typeface="Arial" panose="020B0604020202020204" pitchFamily="34" charset="0"/>
              <a:buChar char="•"/>
              <a:defRPr/>
            </a:pPr>
            <a:r>
              <a:rPr lang="en-GB" sz="1800" dirty="0">
                <a:solidFill>
                  <a:prstClr val="black">
                    <a:lumMod val="75000"/>
                    <a:lumOff val="25000"/>
                  </a:prstClr>
                </a:solidFill>
              </a:rPr>
              <a:t>Follow-up conversations with emails where actions have been agreed.</a:t>
            </a:r>
          </a:p>
          <a:p>
            <a:pPr marL="285750" indent="-285750">
              <a:lnSpc>
                <a:spcPct val="150000"/>
              </a:lnSpc>
              <a:buFont typeface="Arial" panose="020B0604020202020204" pitchFamily="34" charset="0"/>
              <a:buChar char="•"/>
              <a:defRPr/>
            </a:pPr>
            <a:r>
              <a:rPr lang="en-GB" sz="1800" dirty="0"/>
              <a:t>Coaching</a:t>
            </a:r>
          </a:p>
          <a:p>
            <a:pPr marL="285750" indent="-285750">
              <a:lnSpc>
                <a:spcPct val="150000"/>
              </a:lnSpc>
              <a:buFont typeface="Arial" panose="020B0604020202020204" pitchFamily="34" charset="0"/>
              <a:buChar char="•"/>
              <a:defRPr/>
            </a:pPr>
            <a:r>
              <a:rPr lang="en-GB" sz="1800" dirty="0"/>
              <a:t>Assistive Technology</a:t>
            </a:r>
          </a:p>
        </p:txBody>
      </p:sp>
      <p:sp>
        <p:nvSpPr>
          <p:cNvPr id="5" name="Title 4">
            <a:extLst>
              <a:ext uri="{FF2B5EF4-FFF2-40B4-BE49-F238E27FC236}">
                <a16:creationId xmlns:a16="http://schemas.microsoft.com/office/drawing/2014/main" id="{66F183E9-3105-8584-3164-89C2F785F4DD}"/>
              </a:ext>
            </a:extLst>
          </p:cNvPr>
          <p:cNvSpPr>
            <a:spLocks noGrp="1"/>
          </p:cNvSpPr>
          <p:nvPr>
            <p:ph type="title"/>
          </p:nvPr>
        </p:nvSpPr>
        <p:spPr>
          <a:xfrm>
            <a:off x="377744" y="227130"/>
            <a:ext cx="8381998" cy="646986"/>
          </a:xfrm>
        </p:spPr>
        <p:txBody>
          <a:bodyPr/>
          <a:lstStyle/>
          <a:p>
            <a:r>
              <a:rPr lang="en-GB" b="0" dirty="0"/>
              <a:t>Supporting ADHD Team Members </a:t>
            </a:r>
            <a:r>
              <a:rPr lang="en-GB" b="0" dirty="0" err="1"/>
              <a:t>cont</a:t>
            </a:r>
            <a:r>
              <a:rPr lang="en-GB" b="0" dirty="0"/>
              <a:t>…</a:t>
            </a:r>
          </a:p>
        </p:txBody>
      </p:sp>
    </p:spTree>
    <p:extLst>
      <p:ext uri="{BB962C8B-B14F-4D97-AF65-F5344CB8AC3E}">
        <p14:creationId xmlns:p14="http://schemas.microsoft.com/office/powerpoint/2010/main" val="91203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EFD53-8169-76F6-BF25-33E7F15568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7613F8D-B4E5-FCD0-EFF7-17A629C00EFB}"/>
              </a:ext>
            </a:extLst>
          </p:cNvPr>
          <p:cNvSpPr>
            <a:spLocks noGrp="1"/>
          </p:cNvSpPr>
          <p:nvPr>
            <p:ph type="body" sz="quarter" idx="12"/>
          </p:nvPr>
        </p:nvSpPr>
        <p:spPr>
          <a:xfrm>
            <a:off x="377744" y="1058964"/>
            <a:ext cx="8375484" cy="3110071"/>
          </a:xfrm>
        </p:spPr>
        <p:txBody>
          <a:bodyPr/>
          <a:lstStyle/>
          <a:p>
            <a:pPr marL="285750" indent="-285750">
              <a:lnSpc>
                <a:spcPct val="150000"/>
              </a:lnSpc>
              <a:buFont typeface="Arial" panose="020B0604020202020204" pitchFamily="34" charset="0"/>
              <a:buChar char="•"/>
              <a:defRPr/>
            </a:pPr>
            <a:r>
              <a:rPr lang="en-GB" sz="1800" dirty="0">
                <a:solidFill>
                  <a:prstClr val="black">
                    <a:lumMod val="75000"/>
                    <a:lumOff val="25000"/>
                  </a:prstClr>
                </a:solidFill>
              </a:rPr>
              <a:t>Body Doubling sessions</a:t>
            </a:r>
            <a:endParaRPr lang="en-GB" sz="1800" dirty="0"/>
          </a:p>
          <a:p>
            <a:pPr marL="285750" indent="-285750">
              <a:lnSpc>
                <a:spcPct val="150000"/>
              </a:lnSpc>
              <a:buFont typeface="Arial" panose="020B0604020202020204" pitchFamily="34" charset="0"/>
              <a:buChar char="•"/>
              <a:defRPr/>
            </a:pPr>
            <a:r>
              <a:rPr lang="en-GB" sz="1800" dirty="0"/>
              <a:t>Allies and Champions to minimise isolation</a:t>
            </a:r>
          </a:p>
          <a:p>
            <a:pPr marL="285750" indent="-285750">
              <a:lnSpc>
                <a:spcPct val="150000"/>
              </a:lnSpc>
              <a:buFont typeface="Arial" panose="020B0604020202020204" pitchFamily="34" charset="0"/>
              <a:buChar char="•"/>
              <a:defRPr/>
            </a:pPr>
            <a:r>
              <a:rPr lang="en-GB" sz="1800" dirty="0"/>
              <a:t>A Neurodiversity Network </a:t>
            </a:r>
          </a:p>
          <a:p>
            <a:pPr marL="285750" indent="-285750">
              <a:lnSpc>
                <a:spcPct val="150000"/>
              </a:lnSpc>
              <a:buFont typeface="Arial" panose="020B0604020202020204" pitchFamily="34" charset="0"/>
              <a:buChar char="•"/>
              <a:defRPr/>
            </a:pPr>
            <a:r>
              <a:rPr lang="en-GB" sz="1800" dirty="0">
                <a:solidFill>
                  <a:prstClr val="black">
                    <a:lumMod val="75000"/>
                    <a:lumOff val="25000"/>
                  </a:prstClr>
                </a:solidFill>
              </a:rPr>
              <a:t>Eisenhower Matrix to help prioritise</a:t>
            </a:r>
          </a:p>
          <a:p>
            <a:pPr marL="285750" indent="-285750">
              <a:lnSpc>
                <a:spcPct val="150000"/>
              </a:lnSpc>
              <a:buFont typeface="Arial" panose="020B0604020202020204" pitchFamily="34" charset="0"/>
              <a:buChar char="•"/>
              <a:defRPr/>
            </a:pPr>
            <a:r>
              <a:rPr lang="en-GB" sz="1800" dirty="0"/>
              <a:t>Encourage self-care to avoid burn-out</a:t>
            </a:r>
          </a:p>
          <a:p>
            <a:pPr marL="285750" indent="-285750">
              <a:lnSpc>
                <a:spcPct val="150000"/>
              </a:lnSpc>
              <a:buFont typeface="Arial" panose="020B0604020202020204" pitchFamily="34" charset="0"/>
              <a:buChar char="•"/>
              <a:defRPr/>
            </a:pPr>
            <a:r>
              <a:rPr lang="en-GB" sz="1800" dirty="0"/>
              <a:t>Pomodoro Technique can help with time planning</a:t>
            </a:r>
          </a:p>
        </p:txBody>
      </p:sp>
      <p:sp>
        <p:nvSpPr>
          <p:cNvPr id="5" name="Title 4">
            <a:extLst>
              <a:ext uri="{FF2B5EF4-FFF2-40B4-BE49-F238E27FC236}">
                <a16:creationId xmlns:a16="http://schemas.microsoft.com/office/drawing/2014/main" id="{625ADC87-E0BB-6486-C2F2-C455871C7F52}"/>
              </a:ext>
            </a:extLst>
          </p:cNvPr>
          <p:cNvSpPr>
            <a:spLocks noGrp="1"/>
          </p:cNvSpPr>
          <p:nvPr>
            <p:ph type="title"/>
          </p:nvPr>
        </p:nvSpPr>
        <p:spPr>
          <a:xfrm>
            <a:off x="377744" y="227130"/>
            <a:ext cx="8381998" cy="646986"/>
          </a:xfrm>
        </p:spPr>
        <p:txBody>
          <a:bodyPr/>
          <a:lstStyle/>
          <a:p>
            <a:r>
              <a:rPr lang="en-GB" b="0" dirty="0"/>
              <a:t>Supporting ADHD Team Members </a:t>
            </a:r>
            <a:r>
              <a:rPr lang="en-GB" b="0" dirty="0" err="1"/>
              <a:t>cont</a:t>
            </a:r>
            <a:r>
              <a:rPr lang="en-GB" b="0" dirty="0"/>
              <a:t>…</a:t>
            </a:r>
          </a:p>
        </p:txBody>
      </p:sp>
    </p:spTree>
    <p:extLst>
      <p:ext uri="{BB962C8B-B14F-4D97-AF65-F5344CB8AC3E}">
        <p14:creationId xmlns:p14="http://schemas.microsoft.com/office/powerpoint/2010/main" val="43684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E9C22-AC44-ADB8-C16E-6B265F413DF0}"/>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A65FA1D4-6D75-F68A-62BC-E2EAD5431C4C}"/>
              </a:ext>
            </a:extLst>
          </p:cNvPr>
          <p:cNvSpPr>
            <a:spLocks noGrp="1"/>
          </p:cNvSpPr>
          <p:nvPr>
            <p:ph type="body" sz="quarter" idx="12"/>
          </p:nvPr>
        </p:nvSpPr>
        <p:spPr/>
        <p:txBody>
          <a:bodyPr/>
          <a:lstStyle/>
          <a:p>
            <a:pPr marL="0" indent="0">
              <a:buNone/>
            </a:pPr>
            <a:r>
              <a:rPr lang="en-GB" sz="1800" dirty="0">
                <a:solidFill>
                  <a:srgbClr val="002060"/>
                </a:solidFill>
              </a:rPr>
              <a:t>‘My message to those who live with ADHD is be kind to yourself, get educated about what this means to you and find other like-minded people to connect with.  You’re not alone and I think what made a big difference for me was realising some of the good things ADHD has given me too, it is part of who I am and yes I think I have got to a place where I am proud of that!’</a:t>
            </a:r>
          </a:p>
          <a:p>
            <a:pPr marL="0" indent="0">
              <a:buNone/>
            </a:pPr>
            <a:r>
              <a:rPr lang="en-GB" sz="1800" dirty="0">
                <a:solidFill>
                  <a:srgbClr val="002060"/>
                </a:solidFill>
              </a:rPr>
              <a:t>Eddie</a:t>
            </a:r>
          </a:p>
          <a:p>
            <a:endParaRPr lang="en-GB" dirty="0"/>
          </a:p>
        </p:txBody>
      </p:sp>
      <p:sp>
        <p:nvSpPr>
          <p:cNvPr id="4" name="Text Placeholder 3">
            <a:extLst>
              <a:ext uri="{FF2B5EF4-FFF2-40B4-BE49-F238E27FC236}">
                <a16:creationId xmlns:a16="http://schemas.microsoft.com/office/drawing/2014/main" id="{279C40AE-DD15-CAE0-B700-811D80393B94}"/>
              </a:ext>
            </a:extLst>
          </p:cNvPr>
          <p:cNvSpPr>
            <a:spLocks noGrp="1"/>
          </p:cNvSpPr>
          <p:nvPr>
            <p:ph type="body" sz="quarter" idx="13"/>
          </p:nvPr>
        </p:nvSpPr>
        <p:spPr/>
        <p:txBody>
          <a:bodyPr/>
          <a:lstStyle/>
          <a:p>
            <a:r>
              <a:rPr lang="en-GB" dirty="0">
                <a:solidFill>
                  <a:srgbClr val="002060"/>
                </a:solidFill>
              </a:rPr>
              <a:t>The Lived Experience</a:t>
            </a:r>
          </a:p>
        </p:txBody>
      </p:sp>
      <p:pic>
        <p:nvPicPr>
          <p:cNvPr id="7170" name="Picture 2" descr="speaking head in silhouette&quot; Emoji - Download for free – Iconduck">
            <a:extLst>
              <a:ext uri="{FF2B5EF4-FFF2-40B4-BE49-F238E27FC236}">
                <a16:creationId xmlns:a16="http://schemas.microsoft.com/office/drawing/2014/main" id="{70AC7C53-4C62-29B6-7DFF-169B35985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124" y="3131461"/>
            <a:ext cx="1233055" cy="122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972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6B13FF-F46B-EA09-6E2A-C6106FA6EE4D}"/>
              </a:ext>
            </a:extLst>
          </p:cNvPr>
          <p:cNvSpPr>
            <a:spLocks noGrp="1"/>
          </p:cNvSpPr>
          <p:nvPr>
            <p:ph type="body" sz="quarter" idx="10"/>
          </p:nvPr>
        </p:nvSpPr>
        <p:spPr>
          <a:xfrm>
            <a:off x="762973" y="738074"/>
            <a:ext cx="7185273" cy="860426"/>
          </a:xfrm>
        </p:spPr>
        <p:txBody>
          <a:bodyPr>
            <a:normAutofit fontScale="70000" lnSpcReduction="20000"/>
          </a:bodyPr>
          <a:lstStyle/>
          <a:p>
            <a:r>
              <a:rPr lang="en-GB" sz="5400" dirty="0"/>
              <a:t>Thank you and Keep in Touch </a:t>
            </a:r>
          </a:p>
        </p:txBody>
      </p:sp>
      <p:sp>
        <p:nvSpPr>
          <p:cNvPr id="5" name="Rectangle: Rounded Corners 4">
            <a:extLst>
              <a:ext uri="{FF2B5EF4-FFF2-40B4-BE49-F238E27FC236}">
                <a16:creationId xmlns:a16="http://schemas.microsoft.com/office/drawing/2014/main" id="{7F225207-FE84-D7F5-EA68-550D8CAAB096}"/>
              </a:ext>
            </a:extLst>
          </p:cNvPr>
          <p:cNvSpPr/>
          <p:nvPr/>
        </p:nvSpPr>
        <p:spPr>
          <a:xfrm>
            <a:off x="852055" y="1673745"/>
            <a:ext cx="3622963" cy="7369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434BAE6-C18F-6388-7AD5-F19678F000C6}"/>
              </a:ext>
            </a:extLst>
          </p:cNvPr>
          <p:cNvSpPr>
            <a:spLocks noGrp="1"/>
          </p:cNvSpPr>
          <p:nvPr>
            <p:ph type="body" sz="quarter" idx="4294967295"/>
          </p:nvPr>
        </p:nvSpPr>
        <p:spPr>
          <a:xfrm>
            <a:off x="852055" y="1718326"/>
            <a:ext cx="3867393" cy="647782"/>
          </a:xfrm>
        </p:spPr>
        <p:txBody>
          <a:bodyPr>
            <a:normAutofit lnSpcReduction="10000"/>
          </a:bodyPr>
          <a:lstStyle/>
          <a:p>
            <a:pPr marL="0" indent="0">
              <a:buNone/>
            </a:pPr>
            <a:r>
              <a:rPr lang="en-GB" sz="4000" dirty="0">
                <a:solidFill>
                  <a:srgbClr val="5D36FF"/>
                </a:solidFill>
              </a:rPr>
              <a:t>Any questions?</a:t>
            </a:r>
          </a:p>
        </p:txBody>
      </p:sp>
    </p:spTree>
    <p:extLst>
      <p:ext uri="{BB962C8B-B14F-4D97-AF65-F5344CB8AC3E}">
        <p14:creationId xmlns:p14="http://schemas.microsoft.com/office/powerpoint/2010/main" val="133280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B294E9-6BEB-1C51-5744-103CAF25A028}"/>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4FC5834A-E55A-4586-223E-2B24AC4760AE}"/>
              </a:ext>
            </a:extLst>
          </p:cNvPr>
          <p:cNvSpPr>
            <a:spLocks noGrp="1"/>
          </p:cNvSpPr>
          <p:nvPr>
            <p:ph type="body" sz="quarter" idx="12"/>
          </p:nvPr>
        </p:nvSpPr>
        <p:spPr>
          <a:xfrm>
            <a:off x="377744" y="1505959"/>
            <a:ext cx="8382000" cy="3148022"/>
          </a:xfrm>
        </p:spPr>
        <p:txBody>
          <a:bodyPr/>
          <a:lstStyle/>
          <a:p>
            <a:r>
              <a:rPr lang="en-GB" dirty="0">
                <a:solidFill>
                  <a:srgbClr val="002060"/>
                </a:solidFill>
              </a:rPr>
              <a:t>ADHD (Attention Deficit Hyperactivity Disorder) is defined as a neurodevelopmental condition that affects how the brain functions. According to the NHS, ADHD is a condition </a:t>
            </a:r>
            <a:r>
              <a:rPr lang="en-GB" b="1" dirty="0">
                <a:solidFill>
                  <a:srgbClr val="002060"/>
                </a:solidFill>
              </a:rPr>
              <a:t>where the brain works differently from most people, leading to challenges with attention, hyperactivity, and impulsivity</a:t>
            </a:r>
          </a:p>
          <a:p>
            <a:r>
              <a:rPr lang="en-GB" dirty="0">
                <a:solidFill>
                  <a:srgbClr val="002060"/>
                </a:solidFill>
              </a:rPr>
              <a:t>Recognised by the NHS as a brain-based condition that </a:t>
            </a:r>
            <a:r>
              <a:rPr lang="en-GB" b="1" dirty="0">
                <a:solidFill>
                  <a:srgbClr val="002060"/>
                </a:solidFill>
              </a:rPr>
              <a:t>impacts focus, energy levels, and impulse control.</a:t>
            </a:r>
            <a:r>
              <a:rPr lang="en-GB" dirty="0">
                <a:solidFill>
                  <a:srgbClr val="002060"/>
                </a:solidFill>
              </a:rPr>
              <a:t> Described by the ADHD Foundation as a </a:t>
            </a:r>
            <a:r>
              <a:rPr lang="en-GB" b="1" dirty="0">
                <a:solidFill>
                  <a:srgbClr val="002060"/>
                </a:solidFill>
              </a:rPr>
              <a:t>lifelong condition</a:t>
            </a:r>
            <a:r>
              <a:rPr lang="en-GB" dirty="0">
                <a:solidFill>
                  <a:srgbClr val="002060"/>
                </a:solidFill>
              </a:rPr>
              <a:t> that can vary in how it affects individuals over time. It typically involves traits of</a:t>
            </a:r>
          </a:p>
          <a:p>
            <a:r>
              <a:rPr lang="en-GB" dirty="0">
                <a:solidFill>
                  <a:srgbClr val="002060"/>
                </a:solidFill>
              </a:rPr>
              <a:t>Inattention (e.g., forgetfulness, disorganisation)</a:t>
            </a:r>
          </a:p>
          <a:p>
            <a:r>
              <a:rPr lang="en-GB" dirty="0">
                <a:solidFill>
                  <a:srgbClr val="002060"/>
                </a:solidFill>
              </a:rPr>
              <a:t>Hyperactivity (e.g., restlessness, excessive talking)</a:t>
            </a:r>
          </a:p>
          <a:p>
            <a:r>
              <a:rPr lang="en-GB" dirty="0">
                <a:solidFill>
                  <a:srgbClr val="002060"/>
                </a:solidFill>
              </a:rPr>
              <a:t>Impulsivity (e.g., interrupting, poor decision-making).</a:t>
            </a:r>
          </a:p>
          <a:p>
            <a:r>
              <a:rPr lang="en-GB" dirty="0">
                <a:solidFill>
                  <a:srgbClr val="002060"/>
                </a:solidFill>
              </a:rPr>
              <a:t>Not a reflection of intelligence or motivation—ADHD is about how the brain is wired; not how hard someone tries.</a:t>
            </a:r>
          </a:p>
        </p:txBody>
      </p:sp>
      <p:sp>
        <p:nvSpPr>
          <p:cNvPr id="4" name="Text Placeholder 3">
            <a:extLst>
              <a:ext uri="{FF2B5EF4-FFF2-40B4-BE49-F238E27FC236}">
                <a16:creationId xmlns:a16="http://schemas.microsoft.com/office/drawing/2014/main" id="{A200F87A-6410-153A-A6CC-EE47E7F34D6D}"/>
              </a:ext>
            </a:extLst>
          </p:cNvPr>
          <p:cNvSpPr>
            <a:spLocks noGrp="1"/>
          </p:cNvSpPr>
          <p:nvPr>
            <p:ph type="body" sz="quarter" idx="13"/>
          </p:nvPr>
        </p:nvSpPr>
        <p:spPr/>
        <p:txBody>
          <a:bodyPr/>
          <a:lstStyle/>
          <a:p>
            <a:r>
              <a:rPr lang="en-GB" dirty="0"/>
              <a:t>What is ADHD – A Definition</a:t>
            </a:r>
          </a:p>
        </p:txBody>
      </p:sp>
    </p:spTree>
    <p:extLst>
      <p:ext uri="{BB962C8B-B14F-4D97-AF65-F5344CB8AC3E}">
        <p14:creationId xmlns:p14="http://schemas.microsoft.com/office/powerpoint/2010/main" val="22691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727E1-78BA-AFCB-8795-D923DA9ED5DC}"/>
              </a:ext>
            </a:extLst>
          </p:cNvPr>
          <p:cNvSpPr>
            <a:spLocks noGrp="1"/>
          </p:cNvSpPr>
          <p:nvPr>
            <p:ph type="body" sz="quarter" idx="12"/>
          </p:nvPr>
        </p:nvSpPr>
        <p:spPr>
          <a:xfrm>
            <a:off x="377744" y="1216908"/>
            <a:ext cx="8382000" cy="3411848"/>
          </a:xfrm>
        </p:spPr>
        <p:txBody>
          <a:bodyPr>
            <a:normAutofit/>
          </a:bodyPr>
          <a:lstStyle/>
          <a:p>
            <a:pPr marL="0" indent="0">
              <a:buNone/>
            </a:pPr>
            <a:endParaRPr lang="en-GB" dirty="0">
              <a:highlight>
                <a:srgbClr val="FFFF00"/>
              </a:highlight>
            </a:endParaRPr>
          </a:p>
          <a:p>
            <a:r>
              <a:rPr lang="en-GB" sz="1600" dirty="0">
                <a:solidFill>
                  <a:srgbClr val="002060"/>
                </a:solidFill>
                <a:highlight>
                  <a:srgbClr val="F7F7F7"/>
                </a:highlight>
              </a:rPr>
              <a:t>Adult population of the UK is estimated to be </a:t>
            </a:r>
            <a:r>
              <a:rPr lang="en-GB" sz="1600" b="1" dirty="0">
                <a:solidFill>
                  <a:srgbClr val="002060"/>
                </a:solidFill>
                <a:highlight>
                  <a:srgbClr val="F7F7F7"/>
                </a:highlight>
              </a:rPr>
              <a:t>3% to 4%</a:t>
            </a:r>
            <a:r>
              <a:rPr lang="en-GB" sz="1600" dirty="0">
                <a:solidFill>
                  <a:srgbClr val="002060"/>
                </a:solidFill>
                <a:highlight>
                  <a:srgbClr val="F7F7F7"/>
                </a:highlight>
              </a:rPr>
              <a:t>, though this number likely represents only a fraction of those with the condition.</a:t>
            </a:r>
          </a:p>
          <a:p>
            <a:r>
              <a:rPr lang="en-GB" sz="1600" dirty="0">
                <a:solidFill>
                  <a:srgbClr val="002060"/>
                </a:solidFill>
                <a:highlight>
                  <a:srgbClr val="F7F7F7"/>
                </a:highlight>
              </a:rPr>
              <a:t> Many individuals with ADHD remain undiagnosed, with sources like </a:t>
            </a:r>
            <a:r>
              <a:rPr lang="en-GB" sz="1600" dirty="0">
                <a:solidFill>
                  <a:srgbClr val="002060"/>
                </a:solidFill>
                <a:highlight>
                  <a:srgbClr val="F7F7F7"/>
                </a:highlight>
                <a:hlinkClick r:id="rId2">
                  <a:extLst>
                    <a:ext uri="{A12FA001-AC4F-418D-AE19-62706E023703}">
                      <ahyp:hlinkClr xmlns:ahyp="http://schemas.microsoft.com/office/drawing/2018/hyperlinkcolor" val="tx"/>
                    </a:ext>
                  </a:extLst>
                </a:hlinkClick>
              </a:rPr>
              <a:t>ADHD UK</a:t>
            </a:r>
            <a:r>
              <a:rPr lang="en-GB" sz="1600" dirty="0">
                <a:solidFill>
                  <a:srgbClr val="002060"/>
                </a:solidFill>
                <a:highlight>
                  <a:srgbClr val="F7F7F7"/>
                </a:highlight>
              </a:rPr>
              <a:t> suggesting that over </a:t>
            </a:r>
            <a:r>
              <a:rPr lang="en-GB" sz="1600" b="1" dirty="0">
                <a:solidFill>
                  <a:srgbClr val="002060"/>
                </a:solidFill>
                <a:highlight>
                  <a:srgbClr val="F7F7F7"/>
                </a:highlight>
              </a:rPr>
              <a:t>80%</a:t>
            </a:r>
            <a:r>
              <a:rPr lang="en-GB" sz="1600" dirty="0">
                <a:solidFill>
                  <a:srgbClr val="002060"/>
                </a:solidFill>
                <a:highlight>
                  <a:srgbClr val="F7F7F7"/>
                </a:highlight>
              </a:rPr>
              <a:t> of UK adults with ADHD are undiagnosed. </a:t>
            </a:r>
          </a:p>
          <a:p>
            <a:r>
              <a:rPr lang="en-GB" sz="1600" dirty="0">
                <a:solidFill>
                  <a:srgbClr val="002060"/>
                </a:solidFill>
                <a:highlight>
                  <a:srgbClr val="F7F7F7"/>
                </a:highlight>
              </a:rPr>
              <a:t>There were at least </a:t>
            </a:r>
            <a:r>
              <a:rPr lang="en-GB" sz="1600" b="1" dirty="0">
                <a:solidFill>
                  <a:srgbClr val="002060"/>
                </a:solidFill>
                <a:highlight>
                  <a:srgbClr val="F7F7F7"/>
                </a:highlight>
              </a:rPr>
              <a:t>196,000 adults </a:t>
            </a:r>
            <a:r>
              <a:rPr lang="en-GB" sz="1600" dirty="0">
                <a:solidFill>
                  <a:srgbClr val="002060"/>
                </a:solidFill>
                <a:highlight>
                  <a:srgbClr val="F7F7F7"/>
                </a:highlight>
              </a:rPr>
              <a:t>on NHS waiting lists for ADHD assessments across the UK as of July 2024, with some regions facing backlogs that would take </a:t>
            </a:r>
            <a:r>
              <a:rPr lang="en-GB" sz="1600" b="1" dirty="0">
                <a:solidFill>
                  <a:srgbClr val="002060"/>
                </a:solidFill>
                <a:highlight>
                  <a:srgbClr val="F7F7F7"/>
                </a:highlight>
              </a:rPr>
              <a:t>eight years to clear. </a:t>
            </a:r>
            <a:r>
              <a:rPr lang="en-GB" sz="1600" dirty="0">
                <a:solidFill>
                  <a:srgbClr val="002060"/>
                </a:solidFill>
                <a:highlight>
                  <a:srgbClr val="F7F7F7"/>
                </a:highlight>
              </a:rPr>
              <a:t> More recent figures from July 2025 indicate that up to </a:t>
            </a:r>
            <a:r>
              <a:rPr lang="en-GB" sz="1600" b="1" dirty="0">
                <a:solidFill>
                  <a:srgbClr val="002060"/>
                </a:solidFill>
                <a:highlight>
                  <a:srgbClr val="F7F7F7"/>
                </a:highlight>
              </a:rPr>
              <a:t>549,000 </a:t>
            </a:r>
            <a:r>
              <a:rPr lang="en-GB" sz="1600" dirty="0">
                <a:solidFill>
                  <a:srgbClr val="002060"/>
                </a:solidFill>
                <a:highlight>
                  <a:srgbClr val="F7F7F7"/>
                </a:highlight>
              </a:rPr>
              <a:t>people may be waiting for an assessment in England alone, a significant increase from previous estimates. </a:t>
            </a:r>
            <a:endParaRPr lang="en-GB" sz="1600" b="1" dirty="0">
              <a:solidFill>
                <a:srgbClr val="002060"/>
              </a:solidFill>
              <a:highlight>
                <a:srgbClr val="FFFF00"/>
              </a:highlight>
            </a:endParaRPr>
          </a:p>
          <a:p>
            <a:r>
              <a:rPr lang="en-GB" sz="1600" dirty="0">
                <a:solidFill>
                  <a:srgbClr val="002060"/>
                </a:solidFill>
                <a:highlight>
                  <a:srgbClr val="F2F2F2"/>
                </a:highlight>
              </a:rPr>
              <a:t>Some studies suggest a 2:1 male-to-female ratio in adults, while others suggest a more even split. </a:t>
            </a:r>
          </a:p>
        </p:txBody>
      </p:sp>
      <p:sp>
        <p:nvSpPr>
          <p:cNvPr id="4" name="Text Placeholder 3">
            <a:extLst>
              <a:ext uri="{FF2B5EF4-FFF2-40B4-BE49-F238E27FC236}">
                <a16:creationId xmlns:a16="http://schemas.microsoft.com/office/drawing/2014/main" id="{9EAA6F5C-B56E-908D-C599-C6C8C80DD260}"/>
              </a:ext>
            </a:extLst>
          </p:cNvPr>
          <p:cNvSpPr>
            <a:spLocks noGrp="1"/>
          </p:cNvSpPr>
          <p:nvPr>
            <p:ph type="body" sz="quarter" idx="13"/>
          </p:nvPr>
        </p:nvSpPr>
        <p:spPr/>
        <p:txBody>
          <a:bodyPr/>
          <a:lstStyle/>
          <a:p>
            <a:r>
              <a:rPr lang="en-GB" dirty="0">
                <a:ea typeface="+mn-lt"/>
              </a:rPr>
              <a:t>ADHD – The statistics? </a:t>
            </a:r>
          </a:p>
        </p:txBody>
      </p:sp>
    </p:spTree>
    <p:extLst>
      <p:ext uri="{BB962C8B-B14F-4D97-AF65-F5344CB8AC3E}">
        <p14:creationId xmlns:p14="http://schemas.microsoft.com/office/powerpoint/2010/main" val="221439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4DF39-F583-B487-EE0C-2F2B979891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9A68FAA-501B-8DD4-70B1-C8D2E1F809F7}"/>
              </a:ext>
            </a:extLst>
          </p:cNvPr>
          <p:cNvSpPr>
            <a:spLocks noGrp="1"/>
          </p:cNvSpPr>
          <p:nvPr>
            <p:ph type="title"/>
          </p:nvPr>
        </p:nvSpPr>
        <p:spPr>
          <a:xfrm>
            <a:off x="362996" y="68942"/>
            <a:ext cx="6885399" cy="646986"/>
          </a:xfrm>
        </p:spPr>
        <p:txBody>
          <a:bodyPr/>
          <a:lstStyle/>
          <a:p>
            <a:pPr algn="l"/>
            <a:r>
              <a:rPr lang="en-GB" b="0" dirty="0"/>
              <a:t>What’s ADHD like? </a:t>
            </a:r>
          </a:p>
        </p:txBody>
      </p:sp>
      <p:sp>
        <p:nvSpPr>
          <p:cNvPr id="2" name="Text Placeholder 3">
            <a:extLst>
              <a:ext uri="{FF2B5EF4-FFF2-40B4-BE49-F238E27FC236}">
                <a16:creationId xmlns:a16="http://schemas.microsoft.com/office/drawing/2014/main" id="{44A9BCF4-B6AF-33E7-2153-9FBE11114EF8}"/>
              </a:ext>
            </a:extLst>
          </p:cNvPr>
          <p:cNvSpPr txBox="1">
            <a:spLocks/>
          </p:cNvSpPr>
          <p:nvPr/>
        </p:nvSpPr>
        <p:spPr>
          <a:xfrm>
            <a:off x="362997" y="1086602"/>
            <a:ext cx="7078328" cy="1767292"/>
          </a:xfrm>
          <a:prstGeom prst="roundRect">
            <a:avLst/>
          </a:prstGeom>
          <a:solidFill>
            <a:srgbClr val="EFEBFF"/>
          </a:solidFill>
          <a:ln>
            <a:solidFill>
              <a:srgbClr val="8D70FF"/>
            </a:solidFill>
          </a:ln>
        </p:spPr>
        <p:txBody>
          <a:bodyPr vert="horz" wrap="square" lIns="91440" tIns="45720" rIns="91440" bIns="45720" rtlCol="0">
            <a:spAutoFit/>
          </a:bodyPr>
          <a:lstStyle>
            <a:lvl1pPr marL="0" indent="0" algn="l" defTabSz="457200" rtl="0" eaLnBrk="1" latinLnBrk="0" hangingPunct="1">
              <a:spcBef>
                <a:spcPct val="20000"/>
              </a:spcBef>
              <a:buClr>
                <a:srgbClr val="5D36FF"/>
              </a:buClr>
              <a:buSzPct val="70000"/>
              <a:buFont typeface="Courier New"/>
              <a:buNone/>
              <a:defRPr sz="1400" kern="12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457200" rtl="0" eaLnBrk="1" latinLnBrk="0" hangingPunct="1">
              <a:spcBef>
                <a:spcPct val="20000"/>
              </a:spcBef>
              <a:buClr>
                <a:srgbClr val="5D36FF"/>
              </a:buClr>
              <a:buSzPct val="70000"/>
              <a:buFont typeface="Arial"/>
              <a:buChar char="–"/>
              <a:defRPr sz="1300" b="0" i="0" kern="120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marL="1143000" indent="-228600" algn="l" defTabSz="457200" rtl="0" eaLnBrk="1" latinLnBrk="0" hangingPunct="1">
              <a:spcBef>
                <a:spcPct val="20000"/>
              </a:spcBef>
              <a:buClr>
                <a:srgbClr val="5D36FF"/>
              </a:buClr>
              <a:buFont typeface="Arial"/>
              <a:buChar char="•"/>
              <a:defRPr sz="1800" kern="1200">
                <a:solidFill>
                  <a:schemeClr val="tx1">
                    <a:lumMod val="85000"/>
                    <a:lumOff val="15000"/>
                  </a:schemeClr>
                </a:solidFill>
                <a:latin typeface="Avenir Heavy"/>
                <a:ea typeface="+mn-ea"/>
                <a:cs typeface="Avenir Heavy"/>
              </a:defRPr>
            </a:lvl3pPr>
            <a:lvl4pPr marL="1600200" indent="-228600" algn="l" defTabSz="457200" rtl="0" eaLnBrk="1" latinLnBrk="0" hangingPunct="1">
              <a:spcBef>
                <a:spcPct val="20000"/>
              </a:spcBef>
              <a:buClr>
                <a:srgbClr val="5D36FF"/>
              </a:buClr>
              <a:buFont typeface="Arial"/>
              <a:buChar char="–"/>
              <a:defRPr sz="1600" kern="1200">
                <a:solidFill>
                  <a:schemeClr val="tx1">
                    <a:lumMod val="85000"/>
                    <a:lumOff val="15000"/>
                  </a:schemeClr>
                </a:solidFill>
                <a:latin typeface="Avenir Heavy"/>
                <a:ea typeface="+mn-ea"/>
                <a:cs typeface="Avenir Heavy"/>
              </a:defRPr>
            </a:lvl4pPr>
            <a:lvl5pPr marL="2057400" indent="-228600" algn="l" defTabSz="457200" rtl="0" eaLnBrk="1" latinLnBrk="0" hangingPunct="1">
              <a:spcBef>
                <a:spcPct val="20000"/>
              </a:spcBef>
              <a:buClr>
                <a:srgbClr val="5D36FF"/>
              </a:buClr>
              <a:buFont typeface="Arial"/>
              <a:buChar char="»"/>
              <a:defRPr sz="1600" kern="1200">
                <a:solidFill>
                  <a:schemeClr val="tx1">
                    <a:lumMod val="85000"/>
                    <a:lumOff val="15000"/>
                  </a:schemeClr>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There are 3 types of ADHD…</a:t>
            </a:r>
          </a:p>
          <a:p>
            <a:pPr marL="742931" marR="0" lvl="3"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Inattentive (Previously referred to as ADD)</a:t>
            </a:r>
          </a:p>
          <a:p>
            <a:pPr marL="742931" marR="0" lvl="3"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Hyperactive</a:t>
            </a:r>
          </a:p>
          <a:p>
            <a:pPr marL="742931" marR="0" lvl="3"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Combined (both of the above)</a:t>
            </a:r>
          </a:p>
        </p:txBody>
      </p:sp>
      <p:sp>
        <p:nvSpPr>
          <p:cNvPr id="7" name="Speech Bubble: Oval 6">
            <a:extLst>
              <a:ext uri="{FF2B5EF4-FFF2-40B4-BE49-F238E27FC236}">
                <a16:creationId xmlns:a16="http://schemas.microsoft.com/office/drawing/2014/main" id="{B7AE3A64-1BAC-E0FB-705A-283A67E6D9FB}"/>
              </a:ext>
            </a:extLst>
          </p:cNvPr>
          <p:cNvSpPr/>
          <p:nvPr/>
        </p:nvSpPr>
        <p:spPr>
          <a:xfrm>
            <a:off x="5475889" y="1833700"/>
            <a:ext cx="3217186" cy="2223198"/>
          </a:xfrm>
          <a:prstGeom prst="wedgeEllipseCallout">
            <a:avLst>
              <a:gd name="adj1" fmla="val 42604"/>
              <a:gd name="adj2" fmla="val 59318"/>
            </a:avLst>
          </a:prstGeom>
          <a:solidFill>
            <a:srgbClr val="8D70F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Roboto" panose="02000000000000000000" pitchFamily="2" charset="0"/>
                <a:cs typeface="+mn-cs"/>
              </a:rPr>
              <a:t>“Constantly battling your brain for control is exhausting and frustrating”</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0397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7F69CA9-E6F1-20C3-903B-14BF2A1957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4681DA6-D612-66BD-12D3-DAFB7F28E16C}"/>
              </a:ext>
            </a:extLst>
          </p:cNvPr>
          <p:cNvSpPr>
            <a:spLocks noGrp="1"/>
          </p:cNvSpPr>
          <p:nvPr>
            <p:ph type="title"/>
          </p:nvPr>
        </p:nvSpPr>
        <p:spPr>
          <a:xfrm>
            <a:off x="384258" y="396303"/>
            <a:ext cx="8375484" cy="1191816"/>
          </a:xfrm>
          <a:solidFill>
            <a:srgbClr val="EFEBFF"/>
          </a:solidFill>
        </p:spPr>
        <p:txBody>
          <a:bodyPr/>
          <a:lstStyle/>
          <a:p>
            <a:r>
              <a:rPr kumimoji="0" lang="en-US" sz="3200" b="0" i="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rPr>
              <a:t>“A racing car engine brain but with rubbish steering and brakes!”</a:t>
            </a:r>
          </a:p>
        </p:txBody>
      </p:sp>
    </p:spTree>
    <p:extLst>
      <p:ext uri="{BB962C8B-B14F-4D97-AF65-F5344CB8AC3E}">
        <p14:creationId xmlns:p14="http://schemas.microsoft.com/office/powerpoint/2010/main" val="402115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6C2B2-2906-554D-CE78-9C0064B8F2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89C208C-2015-DC94-3348-A979A2B48A49}"/>
              </a:ext>
            </a:extLst>
          </p:cNvPr>
          <p:cNvSpPr>
            <a:spLocks noGrp="1"/>
          </p:cNvSpPr>
          <p:nvPr>
            <p:ph type="title"/>
          </p:nvPr>
        </p:nvSpPr>
        <p:spPr>
          <a:xfrm>
            <a:off x="462198" y="80306"/>
            <a:ext cx="8570797" cy="1191816"/>
          </a:xfrm>
        </p:spPr>
        <p:txBody>
          <a:bodyPr/>
          <a:lstStyle/>
          <a:p>
            <a:pPr marL="0" marR="0" lvl="1" indent="0" algn="l" defTabSz="457189" rtl="0" eaLnBrk="1" fontAlgn="auto" latinLnBrk="0" hangingPunct="1">
              <a:lnSpc>
                <a:spcPct val="100000"/>
              </a:lnSpc>
              <a:spcBef>
                <a:spcPct val="20000"/>
              </a:spcBef>
              <a:spcAft>
                <a:spcPts val="600"/>
              </a:spcAft>
              <a:buClr>
                <a:srgbClr val="5D36FF"/>
              </a:buClr>
              <a:buSzPct val="70000"/>
              <a:buNone/>
              <a:tabLst/>
              <a:defRPr/>
            </a:pPr>
            <a:r>
              <a:rPr kumimoji="0" lang="en-US" sz="3200" b="0" i="0" u="none" strike="noStrike" kern="1200" cap="none" spc="0" normalizeH="0" baseline="0" noProof="0" dirty="0">
                <a:ln>
                  <a:noFill/>
                </a:ln>
                <a:solidFill>
                  <a:srgbClr val="5D36FF"/>
                </a:solidFill>
                <a:effectLst/>
                <a:uLnTx/>
                <a:uFillTx/>
                <a:latin typeface="Arial" panose="020B0604020202020204" pitchFamily="34" charset="0"/>
                <a:ea typeface="Roboto" panose="02000000000000000000" pitchFamily="2" charset="0"/>
                <a:cs typeface="Arial" panose="020B0604020202020204" pitchFamily="34" charset="0"/>
              </a:rPr>
              <a:t>The Māori language has a lovely definition; </a:t>
            </a:r>
          </a:p>
        </p:txBody>
      </p:sp>
      <p:sp>
        <p:nvSpPr>
          <p:cNvPr id="2" name="Text Placeholder 3">
            <a:extLst>
              <a:ext uri="{FF2B5EF4-FFF2-40B4-BE49-F238E27FC236}">
                <a16:creationId xmlns:a16="http://schemas.microsoft.com/office/drawing/2014/main" id="{DAAB0E6F-6423-9B2E-0EE7-D2AC73E25AAA}"/>
              </a:ext>
            </a:extLst>
          </p:cNvPr>
          <p:cNvSpPr txBox="1">
            <a:spLocks/>
          </p:cNvSpPr>
          <p:nvPr/>
        </p:nvSpPr>
        <p:spPr>
          <a:xfrm>
            <a:off x="522159" y="1914121"/>
            <a:ext cx="7678861" cy="2019276"/>
          </a:xfrm>
          <a:prstGeom prst="roundRect">
            <a:avLst/>
          </a:prstGeom>
          <a:solidFill>
            <a:srgbClr val="EFEBFF"/>
          </a:solidFill>
          <a:ln>
            <a:solidFill>
              <a:srgbClr val="8D70FF"/>
            </a:solidFill>
          </a:ln>
        </p:spPr>
        <p:txBody>
          <a:bodyPr vert="horz" wrap="square" lIns="91440" tIns="45720" rIns="91440" bIns="45720" rtlCol="0">
            <a:spAutoFit/>
          </a:bodyPr>
          <a:lstStyle>
            <a:lvl1pPr marL="0" indent="0" algn="l" defTabSz="457200" rtl="0" eaLnBrk="1" latinLnBrk="0" hangingPunct="1">
              <a:spcBef>
                <a:spcPct val="20000"/>
              </a:spcBef>
              <a:buClr>
                <a:srgbClr val="5D36FF"/>
              </a:buClr>
              <a:buSzPct val="70000"/>
              <a:buFont typeface="Courier New"/>
              <a:buNone/>
              <a:defRPr sz="1400" kern="12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marL="742950" indent="-285750" algn="l" defTabSz="457200" rtl="0" eaLnBrk="1" latinLnBrk="0" hangingPunct="1">
              <a:spcBef>
                <a:spcPct val="20000"/>
              </a:spcBef>
              <a:buClr>
                <a:srgbClr val="5D36FF"/>
              </a:buClr>
              <a:buSzPct val="70000"/>
              <a:buFont typeface="Arial"/>
              <a:buChar char="–"/>
              <a:defRPr sz="1300" b="0" i="0" kern="120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marL="1143000" indent="-228600" algn="l" defTabSz="457200" rtl="0" eaLnBrk="1" latinLnBrk="0" hangingPunct="1">
              <a:spcBef>
                <a:spcPct val="20000"/>
              </a:spcBef>
              <a:buClr>
                <a:srgbClr val="5D36FF"/>
              </a:buClr>
              <a:buFont typeface="Arial"/>
              <a:buChar char="•"/>
              <a:defRPr sz="1800" kern="1200">
                <a:solidFill>
                  <a:schemeClr val="tx1">
                    <a:lumMod val="85000"/>
                    <a:lumOff val="15000"/>
                  </a:schemeClr>
                </a:solidFill>
                <a:latin typeface="Avenir Heavy"/>
                <a:ea typeface="+mn-ea"/>
                <a:cs typeface="Avenir Heavy"/>
              </a:defRPr>
            </a:lvl3pPr>
            <a:lvl4pPr marL="1600200" indent="-228600" algn="l" defTabSz="457200" rtl="0" eaLnBrk="1" latinLnBrk="0" hangingPunct="1">
              <a:spcBef>
                <a:spcPct val="20000"/>
              </a:spcBef>
              <a:buClr>
                <a:srgbClr val="5D36FF"/>
              </a:buClr>
              <a:buFont typeface="Arial"/>
              <a:buChar char="–"/>
              <a:defRPr sz="1600" kern="1200">
                <a:solidFill>
                  <a:schemeClr val="tx1">
                    <a:lumMod val="85000"/>
                    <a:lumOff val="15000"/>
                  </a:schemeClr>
                </a:solidFill>
                <a:latin typeface="Avenir Heavy"/>
                <a:ea typeface="+mn-ea"/>
                <a:cs typeface="Avenir Heavy"/>
              </a:defRPr>
            </a:lvl4pPr>
            <a:lvl5pPr marL="2057400" indent="-228600" algn="l" defTabSz="457200" rtl="0" eaLnBrk="1" latinLnBrk="0" hangingPunct="1">
              <a:spcBef>
                <a:spcPct val="20000"/>
              </a:spcBef>
              <a:buClr>
                <a:srgbClr val="5D36FF"/>
              </a:buClr>
              <a:buFont typeface="Arial"/>
              <a:buChar char="»"/>
              <a:defRPr sz="1600" kern="1200">
                <a:solidFill>
                  <a:schemeClr val="tx1">
                    <a:lumMod val="85000"/>
                    <a:lumOff val="15000"/>
                  </a:schemeClr>
                </a:solidFill>
                <a:latin typeface="Avenir Heavy"/>
                <a:ea typeface="+mn-ea"/>
                <a:cs typeface="Avenir Heav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endParaRPr>
          </a:p>
          <a:p>
            <a:pPr marL="0" marR="0" lvl="1" indent="0" algn="ctr" defTabSz="457189" rtl="0" eaLnBrk="1" fontAlgn="auto" latinLnBrk="0" hangingPunct="1">
              <a:lnSpc>
                <a:spcPct val="100000"/>
              </a:lnSpc>
              <a:spcBef>
                <a:spcPct val="20000"/>
              </a:spcBef>
              <a:spcAft>
                <a:spcPts val="600"/>
              </a:spcAft>
              <a:buClr>
                <a:srgbClr val="5D36FF"/>
              </a:buClr>
              <a:buSzPct val="70000"/>
              <a:buFont typeface="Arial"/>
              <a:buNone/>
              <a:tabLst/>
              <a:defRPr/>
            </a:pPr>
            <a:r>
              <a:rPr kumimoji="0" lang="en-US" sz="3200" b="0" i="0" u="none" strike="noStrike" kern="1200" cap="none" spc="0" normalizeH="0" baseline="0" noProof="0" dirty="0">
                <a:ln>
                  <a:noFill/>
                </a:ln>
                <a:solidFill>
                  <a:srgbClr val="5D36FF"/>
                </a:solidFill>
                <a:effectLst/>
                <a:uLnTx/>
                <a:uFillTx/>
                <a:latin typeface="Arial" panose="020B0604020202020204" pitchFamily="34" charset="0"/>
                <a:ea typeface="Roboto" panose="02000000000000000000" pitchFamily="2" charset="0"/>
                <a:cs typeface="Arial" panose="020B0604020202020204" pitchFamily="34" charset="0"/>
              </a:rPr>
              <a:t>“</a:t>
            </a:r>
            <a:r>
              <a:rPr kumimoji="0" lang="en-GB" sz="3200" b="0" i="0" u="none" strike="noStrike" kern="1200" cap="none" spc="0" normalizeH="0" baseline="0" noProof="0" dirty="0" err="1">
                <a:ln>
                  <a:noFill/>
                </a:ln>
                <a:solidFill>
                  <a:srgbClr val="5D36FF"/>
                </a:solidFill>
                <a:effectLst/>
                <a:uLnTx/>
                <a:uFillTx/>
                <a:latin typeface="Arial" panose="020B0604020202020204" pitchFamily="34" charset="0"/>
                <a:ea typeface="Roboto" panose="02000000000000000000" pitchFamily="2" charset="0"/>
                <a:cs typeface="Arial" panose="020B0604020202020204" pitchFamily="34" charset="0"/>
              </a:rPr>
              <a:t>aroreretini</a:t>
            </a:r>
            <a:r>
              <a:rPr kumimoji="0" lang="en-GB" sz="3200" b="0" i="0" u="none" strike="noStrike" kern="1200" cap="none" spc="0" normalizeH="0" baseline="0" noProof="0" dirty="0">
                <a:ln>
                  <a:noFill/>
                </a:ln>
                <a:solidFill>
                  <a:srgbClr val="5D36FF"/>
                </a:solidFill>
                <a:effectLst/>
                <a:uLnTx/>
                <a:uFillTx/>
                <a:latin typeface="Arial" panose="020B0604020202020204" pitchFamily="34" charset="0"/>
                <a:ea typeface="Roboto" panose="02000000000000000000" pitchFamily="2" charset="0"/>
                <a:cs typeface="Arial" panose="020B0604020202020204" pitchFamily="34" charset="0"/>
              </a:rPr>
              <a:t>”</a:t>
            </a:r>
            <a:endParaRPr kumimoji="0" lang="en-US" sz="3200" b="0" i="0" u="none" strike="noStrike" kern="1200" cap="none" spc="0" normalizeH="0" baseline="0" noProof="0" dirty="0">
              <a:ln>
                <a:noFill/>
              </a:ln>
              <a:solidFill>
                <a:srgbClr val="5D36FF"/>
              </a:solidFill>
              <a:effectLst/>
              <a:uLnTx/>
              <a:uFillTx/>
              <a:latin typeface="Arial" panose="020B0604020202020204" pitchFamily="34" charset="0"/>
              <a:ea typeface="Roboto" panose="02000000000000000000" pitchFamily="2" charset="0"/>
              <a:cs typeface="Arial" panose="020B0604020202020204" pitchFamily="34" charset="0"/>
            </a:endParaRPr>
          </a:p>
          <a:p>
            <a:pPr marL="285743" marR="0" lvl="1" indent="-285743" algn="l" defTabSz="457189" rtl="0" eaLnBrk="1" fontAlgn="auto" latinLnBrk="0" hangingPunct="1">
              <a:lnSpc>
                <a:spcPct val="100000"/>
              </a:lnSpc>
              <a:spcBef>
                <a:spcPct val="20000"/>
              </a:spcBef>
              <a:spcAft>
                <a:spcPts val="600"/>
              </a:spcAft>
              <a:buClr>
                <a:srgbClr val="5D36FF"/>
              </a:buClr>
              <a:buSzPct val="70000"/>
              <a:buFont typeface="Courier New"/>
              <a:buChar char="o"/>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endParaRPr>
          </a:p>
          <a:p>
            <a:pPr marL="0" marR="0" lvl="1" indent="0" algn="ctr" defTabSz="457189" rtl="0" eaLnBrk="1" fontAlgn="auto" latinLnBrk="0" hangingPunct="1">
              <a:lnSpc>
                <a:spcPct val="100000"/>
              </a:lnSpc>
              <a:spcBef>
                <a:spcPct val="20000"/>
              </a:spcBef>
              <a:spcAft>
                <a:spcPts val="600"/>
              </a:spcAft>
              <a:buClr>
                <a:srgbClr val="5D36FF"/>
              </a:buClr>
              <a:buSzPct val="70000"/>
              <a:buFont typeface="Arial"/>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“attention goes to many things”. No disorders or deficits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156361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0636C6-AA35-B3BB-DE92-C8FA6F0FC991}"/>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95AA406D-D376-A895-EA36-3095487E88A9}"/>
              </a:ext>
            </a:extLst>
          </p:cNvPr>
          <p:cNvSpPr>
            <a:spLocks noGrp="1"/>
          </p:cNvSpPr>
          <p:nvPr>
            <p:ph type="body" sz="quarter" idx="12"/>
          </p:nvPr>
        </p:nvSpPr>
        <p:spPr>
          <a:xfrm>
            <a:off x="377745" y="1594682"/>
            <a:ext cx="4067428" cy="2390442"/>
          </a:xfrm>
        </p:spPr>
        <p:txBody>
          <a:bodyPr/>
          <a:lstStyle/>
          <a:p>
            <a:pPr marL="285750" indent="-285750">
              <a:buFont typeface="Arial" panose="020B0604020202020204" pitchFamily="34" charset="0"/>
              <a:buChar char="•"/>
            </a:pPr>
            <a:r>
              <a:rPr lang="en-GB" dirty="0">
                <a:solidFill>
                  <a:srgbClr val="002060"/>
                </a:solidFill>
              </a:rPr>
              <a:t>Aren’t we all just a bit scatty at times? Why is this a thing??</a:t>
            </a:r>
          </a:p>
          <a:p>
            <a:pPr marL="285750" indent="-285750">
              <a:buFont typeface="Arial" panose="020B0604020202020204" pitchFamily="34" charset="0"/>
              <a:buChar char="•"/>
            </a:pPr>
            <a:r>
              <a:rPr lang="en-GB" dirty="0">
                <a:solidFill>
                  <a:srgbClr val="002060"/>
                </a:solidFill>
              </a:rPr>
              <a:t>I don’t believe suddenly everyone has got ADHD, it’s just a fad…</a:t>
            </a:r>
          </a:p>
          <a:p>
            <a:pPr marL="285750" indent="-285750">
              <a:buFont typeface="Arial" panose="020B0604020202020204" pitchFamily="34" charset="0"/>
              <a:buChar char="•"/>
            </a:pPr>
            <a:r>
              <a:rPr lang="en-GB" dirty="0">
                <a:solidFill>
                  <a:srgbClr val="002060"/>
                </a:solidFill>
              </a:rPr>
              <a:t>Why are there now so many middle-aged woman with ADHD, isn’t this just the menopause?!</a:t>
            </a:r>
          </a:p>
          <a:p>
            <a:pPr marL="285750" indent="-285750">
              <a:buFont typeface="Arial" panose="020B0604020202020204" pitchFamily="34" charset="0"/>
              <a:buChar char="•"/>
            </a:pPr>
            <a:r>
              <a:rPr lang="en-GB" dirty="0">
                <a:solidFill>
                  <a:srgbClr val="002060"/>
                </a:solidFill>
              </a:rPr>
              <a:t>ADHD is like the new ‘bad back’ everyone seems to have it!! </a:t>
            </a:r>
          </a:p>
        </p:txBody>
      </p:sp>
      <p:sp>
        <p:nvSpPr>
          <p:cNvPr id="4" name="Text Placeholder 3">
            <a:extLst>
              <a:ext uri="{FF2B5EF4-FFF2-40B4-BE49-F238E27FC236}">
                <a16:creationId xmlns:a16="http://schemas.microsoft.com/office/drawing/2014/main" id="{82046CA5-0BE1-971E-3081-6F2B06E7297F}"/>
              </a:ext>
            </a:extLst>
          </p:cNvPr>
          <p:cNvSpPr>
            <a:spLocks noGrp="1"/>
          </p:cNvSpPr>
          <p:nvPr>
            <p:ph type="body" sz="quarter" idx="14"/>
          </p:nvPr>
        </p:nvSpPr>
        <p:spPr>
          <a:xfrm>
            <a:off x="4675031" y="1594682"/>
            <a:ext cx="4084713" cy="1021556"/>
          </a:xfrm>
        </p:spPr>
        <p:txBody>
          <a:bodyPr/>
          <a:lstStyle/>
          <a:p>
            <a:r>
              <a:rPr lang="en-GB" sz="1800" b="1" dirty="0">
                <a:solidFill>
                  <a:srgbClr val="002060"/>
                </a:solidFill>
              </a:rPr>
              <a:t>What can be the Impact of these types of sentiments on colleagues?</a:t>
            </a:r>
          </a:p>
        </p:txBody>
      </p:sp>
      <p:sp>
        <p:nvSpPr>
          <p:cNvPr id="5" name="Title 4">
            <a:extLst>
              <a:ext uri="{FF2B5EF4-FFF2-40B4-BE49-F238E27FC236}">
                <a16:creationId xmlns:a16="http://schemas.microsoft.com/office/drawing/2014/main" id="{53348AD0-D314-4142-3CC6-698F8F71F7CE}"/>
              </a:ext>
            </a:extLst>
          </p:cNvPr>
          <p:cNvSpPr>
            <a:spLocks noGrp="1"/>
          </p:cNvSpPr>
          <p:nvPr>
            <p:ph type="title"/>
          </p:nvPr>
        </p:nvSpPr>
        <p:spPr>
          <a:xfrm>
            <a:off x="377744" y="-45285"/>
            <a:ext cx="6885399" cy="1191816"/>
          </a:xfrm>
        </p:spPr>
        <p:txBody>
          <a:bodyPr/>
          <a:lstStyle/>
          <a:p>
            <a:r>
              <a:rPr lang="en-GB" dirty="0"/>
              <a:t>Things we can hear about ADHD these days…</a:t>
            </a:r>
          </a:p>
        </p:txBody>
      </p:sp>
      <p:pic>
        <p:nvPicPr>
          <p:cNvPr id="6" name="Picture 5">
            <a:extLst>
              <a:ext uri="{FF2B5EF4-FFF2-40B4-BE49-F238E27FC236}">
                <a16:creationId xmlns:a16="http://schemas.microsoft.com/office/drawing/2014/main" id="{782C1AE7-936A-7760-131A-69D44A845615}"/>
              </a:ext>
            </a:extLst>
          </p:cNvPr>
          <p:cNvPicPr>
            <a:picLocks noChangeAspect="1"/>
          </p:cNvPicPr>
          <p:nvPr/>
        </p:nvPicPr>
        <p:blipFill>
          <a:blip r:embed="rId2"/>
          <a:stretch>
            <a:fillRect/>
          </a:stretch>
        </p:blipFill>
        <p:spPr>
          <a:xfrm>
            <a:off x="6015007" y="2973806"/>
            <a:ext cx="1531915" cy="1204486"/>
          </a:xfrm>
          <a:prstGeom prst="rect">
            <a:avLst/>
          </a:prstGeom>
        </p:spPr>
      </p:pic>
    </p:spTree>
    <p:extLst>
      <p:ext uri="{BB962C8B-B14F-4D97-AF65-F5344CB8AC3E}">
        <p14:creationId xmlns:p14="http://schemas.microsoft.com/office/powerpoint/2010/main" val="24205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9DA63-9BCF-49D5-3F7E-EEF4CEB9420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ABD1B8E-9117-47E7-111F-5A347FF832ED}"/>
              </a:ext>
            </a:extLst>
          </p:cNvPr>
          <p:cNvSpPr>
            <a:spLocks noGrp="1"/>
          </p:cNvSpPr>
          <p:nvPr>
            <p:ph type="body" sz="quarter" idx="12"/>
          </p:nvPr>
        </p:nvSpPr>
        <p:spPr>
          <a:xfrm>
            <a:off x="3415862" y="636927"/>
            <a:ext cx="5549719" cy="5221731"/>
          </a:xfrm>
        </p:spPr>
        <p:txBody>
          <a:bodyPr/>
          <a:lstStyle/>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Creativity and Thinking Outside the Box.</a:t>
            </a:r>
            <a:r>
              <a:rPr lang="en-GB" sz="1600" dirty="0">
                <a:solidFill>
                  <a:prstClr val="black">
                    <a:lumMod val="75000"/>
                    <a:lumOff val="25000"/>
                  </a:prstClr>
                </a:solidFill>
              </a:rPr>
              <a:t> Some of the most creative members of a team, bringing energy and new approaches to their projects. </a:t>
            </a:r>
          </a:p>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Visionary and Big Picture Thinker</a:t>
            </a:r>
          </a:p>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Often great members of the team and make good managers.</a:t>
            </a:r>
          </a:p>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Can work well under pressure</a:t>
            </a:r>
          </a:p>
          <a:p>
            <a:pPr marL="342899" indent="-285750">
              <a:lnSpc>
                <a:spcPct val="150000"/>
              </a:lnSpc>
              <a:spcBef>
                <a:spcPts val="0"/>
              </a:spcBef>
              <a:spcAft>
                <a:spcPts val="600"/>
              </a:spcAft>
              <a:buFont typeface="Arial" panose="020B0604020202020204" pitchFamily="34" charset="0"/>
              <a:buChar char="•"/>
              <a:defRPr/>
            </a:pPr>
            <a:r>
              <a:rPr lang="en-GB" sz="1600" b="1" dirty="0">
                <a:solidFill>
                  <a:srgbClr val="5D36FF"/>
                </a:solidFill>
              </a:rPr>
              <a:t>Drive and Determination</a:t>
            </a:r>
          </a:p>
          <a:p>
            <a:pPr marL="342899" indent="-285750">
              <a:lnSpc>
                <a:spcPct val="150000"/>
              </a:lnSpc>
              <a:spcBef>
                <a:spcPts val="0"/>
              </a:spcBef>
              <a:spcAft>
                <a:spcPts val="600"/>
              </a:spcAft>
              <a:buFont typeface="Arial" panose="020B0604020202020204" pitchFamily="34" charset="0"/>
              <a:buChar char="•"/>
              <a:defRPr/>
            </a:pPr>
            <a:endParaRPr lang="en-GB" sz="1800" dirty="0">
              <a:solidFill>
                <a:prstClr val="black">
                  <a:lumMod val="75000"/>
                  <a:lumOff val="25000"/>
                </a:prstClr>
              </a:solidFill>
            </a:endParaRPr>
          </a:p>
          <a:p>
            <a:pPr marL="342899" indent="-285750">
              <a:lnSpc>
                <a:spcPct val="150000"/>
              </a:lnSpc>
              <a:spcBef>
                <a:spcPts val="0"/>
              </a:spcBef>
              <a:spcAft>
                <a:spcPts val="600"/>
              </a:spcAft>
              <a:buFont typeface="Arial" panose="020B0604020202020204" pitchFamily="34" charset="0"/>
              <a:buChar char="•"/>
              <a:defRPr/>
            </a:pPr>
            <a:endParaRPr lang="en-GB" sz="1800" dirty="0">
              <a:solidFill>
                <a:prstClr val="black">
                  <a:lumMod val="75000"/>
                  <a:lumOff val="25000"/>
                </a:prstClr>
              </a:solidFill>
            </a:endParaRPr>
          </a:p>
        </p:txBody>
      </p:sp>
      <p:sp>
        <p:nvSpPr>
          <p:cNvPr id="3" name="Title 2">
            <a:extLst>
              <a:ext uri="{FF2B5EF4-FFF2-40B4-BE49-F238E27FC236}">
                <a16:creationId xmlns:a16="http://schemas.microsoft.com/office/drawing/2014/main" id="{7A65F83E-CD8E-4FDA-D73A-D8C814531DE3}"/>
              </a:ext>
            </a:extLst>
          </p:cNvPr>
          <p:cNvSpPr>
            <a:spLocks noGrp="1"/>
          </p:cNvSpPr>
          <p:nvPr>
            <p:ph type="title"/>
          </p:nvPr>
        </p:nvSpPr>
        <p:spPr>
          <a:xfrm>
            <a:off x="384256" y="153875"/>
            <a:ext cx="6885399" cy="646986"/>
          </a:xfrm>
        </p:spPr>
        <p:txBody>
          <a:bodyPr/>
          <a:lstStyle/>
          <a:p>
            <a:r>
              <a:rPr lang="en-GB" b="0" dirty="0"/>
              <a:t>ADHD Strengths </a:t>
            </a:r>
            <a:endParaRPr lang="en-GB" dirty="0"/>
          </a:p>
        </p:txBody>
      </p:sp>
      <p:pic>
        <p:nvPicPr>
          <p:cNvPr id="14" name="Picture Placeholder 13" descr="A person swimming in a pool wearing a black swim hat and black swim shorts">
            <a:extLst>
              <a:ext uri="{FF2B5EF4-FFF2-40B4-BE49-F238E27FC236}">
                <a16:creationId xmlns:a16="http://schemas.microsoft.com/office/drawing/2014/main" id="{0F99430C-2E12-D23F-DFEB-432F1CC93DA4}"/>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t="1454" b="1454"/>
          <a:stretch>
            <a:fillRect/>
          </a:stretch>
        </p:blipFill>
        <p:spPr>
          <a:xfrm>
            <a:off x="384256" y="1193161"/>
            <a:ext cx="2838154" cy="2757177"/>
          </a:xfrm>
        </p:spPr>
      </p:pic>
    </p:spTree>
    <p:extLst>
      <p:ext uri="{BB962C8B-B14F-4D97-AF65-F5344CB8AC3E}">
        <p14:creationId xmlns:p14="http://schemas.microsoft.com/office/powerpoint/2010/main" val="2659975375"/>
      </p:ext>
    </p:extLst>
  </p:cSld>
  <p:clrMapOvr>
    <a:masterClrMapping/>
  </p:clrMapOvr>
</p:sld>
</file>

<file path=ppt/theme/theme1.xml><?xml version="1.0" encoding="utf-8"?>
<a:theme xmlns:a="http://schemas.openxmlformats.org/drawingml/2006/main" name="N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ox" id="{066BD4FF-0135-4761-A1C1-095441841F42}" vid="{332F7A13-5B01-4009-A354-73BB08FAD5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827101-6a51-4824-a399-9698d6490e90" xsi:nil="true"/>
    <lcf76f155ced4ddcb4097134ff3c332f xmlns="2ac86d48-92b2-449b-a11d-f3ac619ad99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43017E3EDBBF449F837DDF51FE98F7" ma:contentTypeVersion="19" ma:contentTypeDescription="Create a new document." ma:contentTypeScope="" ma:versionID="3c20bc3de7edbcd350ef0590cf6edf9d">
  <xsd:schema xmlns:xsd="http://www.w3.org/2001/XMLSchema" xmlns:xs="http://www.w3.org/2001/XMLSchema" xmlns:p="http://schemas.microsoft.com/office/2006/metadata/properties" xmlns:ns2="2ac86d48-92b2-449b-a11d-f3ac619ad990" xmlns:ns3="97827101-6a51-4824-a399-9698d6490e90" targetNamespace="http://schemas.microsoft.com/office/2006/metadata/properties" ma:root="true" ma:fieldsID="7a66ab1494108b6ed5bcb6c8e6da75e4" ns2:_="" ns3:_="">
    <xsd:import namespace="2ac86d48-92b2-449b-a11d-f3ac619ad990"/>
    <xsd:import namespace="97827101-6a51-4824-a399-9698d6490e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86d48-92b2-449b-a11d-f3ac619ad9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48e9dd-1a44-47ce-b5eb-831a8ef74a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827101-6a51-4824-a399-9698d6490e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8c2f22-4d27-4974-b330-d86e8fc7045e}" ma:internalName="TaxCatchAll" ma:showField="CatchAllData" ma:web="97827101-6a51-4824-a399-9698d6490e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44A6C0-A325-4F46-85CB-A7A7739B7784}">
  <ds:schemaRefs>
    <ds:schemaRef ds:uri="2ac86d48-92b2-449b-a11d-f3ac619ad990"/>
    <ds:schemaRef ds:uri="97827101-6a51-4824-a399-9698d6490e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0D23A4-D13D-4527-B2FF-FCA3B3EE9FD4}">
  <ds:schemaRefs>
    <ds:schemaRef ds:uri="http://schemas.microsoft.com/sharepoint/v3/contenttype/forms"/>
  </ds:schemaRefs>
</ds:datastoreItem>
</file>

<file path=customXml/itemProps3.xml><?xml version="1.0" encoding="utf-8"?>
<ds:datastoreItem xmlns:ds="http://schemas.openxmlformats.org/officeDocument/2006/customXml" ds:itemID="{046D0E0B-247A-47D8-9F42-E83B1E714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86d48-92b2-449b-a11d-f3ac619ad990"/>
    <ds:schemaRef ds:uri="97827101-6a51-4824-a399-9698d6490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d5cc0ed-9654-49e4-90b7-86a379c3d847}" enabled="0" method="" siteId="{cd5cc0ed-9654-49e4-90b7-86a379c3d847}" removed="1"/>
</clbl:labelList>
</file>

<file path=docProps/app.xml><?xml version="1.0" encoding="utf-8"?>
<Properties xmlns="http://schemas.openxmlformats.org/officeDocument/2006/extended-properties" xmlns:vt="http://schemas.openxmlformats.org/officeDocument/2006/docPropsVTypes">
  <TotalTime>2103</TotalTime>
  <Words>1601</Words>
  <Application>Microsoft Office PowerPoint</Application>
  <PresentationFormat>On-screen Show (16:9)</PresentationFormat>
  <Paragraphs>143</Paragraphs>
  <Slides>25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Avenir</vt:lpstr>
      <vt:lpstr>Avenir Book</vt:lpstr>
      <vt:lpstr>Avenir Heavy</vt:lpstr>
      <vt:lpstr>Calibri</vt:lpstr>
      <vt:lpstr>Century Gothic</vt:lpstr>
      <vt:lpstr>Courier New</vt:lpstr>
      <vt:lpstr>Roboto</vt:lpstr>
      <vt:lpstr>NBox</vt:lpstr>
      <vt:lpstr>PowerPoint Presentation</vt:lpstr>
      <vt:lpstr>Neurodiversity? A Growing Family of Differences…</vt:lpstr>
      <vt:lpstr>PowerPoint Presentation</vt:lpstr>
      <vt:lpstr>PowerPoint Presentation</vt:lpstr>
      <vt:lpstr>What’s ADHD like? </vt:lpstr>
      <vt:lpstr>“A racing car engine brain but with rubbish steering and brakes!”</vt:lpstr>
      <vt:lpstr>The Māori language has a lovely definition; </vt:lpstr>
      <vt:lpstr>Things we can hear about ADHD these days…</vt:lpstr>
      <vt:lpstr>ADHD Strengths </vt:lpstr>
      <vt:lpstr>ADHD Strengths cont…</vt:lpstr>
      <vt:lpstr>PowerPoint Presentation</vt:lpstr>
      <vt:lpstr>ADHD areas of Challenge </vt:lpstr>
      <vt:lpstr>PowerPoint Presentation</vt:lpstr>
      <vt:lpstr>PowerPoint Presentation</vt:lpstr>
      <vt:lpstr>Understanding Rejection Sensitivity Dysphoria (RSD)</vt:lpstr>
      <vt:lpstr>What RSD + ADHD is like…</vt:lpstr>
      <vt:lpstr>PowerPoint Presentation</vt:lpstr>
      <vt:lpstr>PowerPoint Presentation</vt:lpstr>
      <vt:lpstr>PowerPoint Presentation</vt:lpstr>
      <vt:lpstr>PowerPoint Presentation</vt:lpstr>
      <vt:lpstr>Supporting ADHD Team Members</vt:lpstr>
      <vt:lpstr>Supporting ADHD Team Members cont…</vt:lpstr>
      <vt:lpstr>Supporting ADHD Team Members cont…</vt:lpstr>
      <vt:lpstr>PowerPoint Presentation</vt:lpstr>
      <vt:lpstr>PowerPoint Presentation</vt:lpstr>
    </vt:vector>
  </TitlesOfParts>
  <Company>Honest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Goldsworthy</dc:creator>
  <cp:lastModifiedBy>Donna Stevenson</cp:lastModifiedBy>
  <cp:revision>10</cp:revision>
  <dcterms:created xsi:type="dcterms:W3CDTF">2020-05-28T09:17:51Z</dcterms:created>
  <dcterms:modified xsi:type="dcterms:W3CDTF">2025-09-24T10:48:18Z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0x0101002743017E3EDBBF449F837DDF51FE98F7</vt:lpwstr>
  </property>
  <property fmtid="{D5CDD505-2E9C-101B-9397-08002B2CF9AE}" pid="3" name="MediaServiceImageTags">
    <vt:lpwstr/>
  </property>
</Properties>
</file>