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Lst>
  <p:notesMasterIdLst>
    <p:notesMasterId r:id="rId29"/>
  </p:notesMasterIdLst>
  <p:sldIdLst>
    <p:sldId id="280" r:id="rId4"/>
    <p:sldId id="752" r:id="rId5"/>
    <p:sldId id="2147474049" r:id="rId6"/>
    <p:sldId id="2147474050" r:id="rId7"/>
    <p:sldId id="2147474026" r:id="rId8"/>
    <p:sldId id="2147474045" r:id="rId9"/>
    <p:sldId id="766" r:id="rId10"/>
    <p:sldId id="2147474053" r:id="rId11"/>
    <p:sldId id="2147474051" r:id="rId12"/>
    <p:sldId id="762" r:id="rId13"/>
    <p:sldId id="2147474048" r:id="rId14"/>
    <p:sldId id="2147474028" r:id="rId15"/>
    <p:sldId id="763" r:id="rId16"/>
    <p:sldId id="2147474029" r:id="rId17"/>
    <p:sldId id="2147474046" r:id="rId18"/>
    <p:sldId id="767" r:id="rId19"/>
    <p:sldId id="2147474034" r:id="rId20"/>
    <p:sldId id="2147474035" r:id="rId21"/>
    <p:sldId id="2147474030" r:id="rId22"/>
    <p:sldId id="2147474031" r:id="rId23"/>
    <p:sldId id="2147474047" r:id="rId24"/>
    <p:sldId id="754" r:id="rId25"/>
    <p:sldId id="2147474023" r:id="rId26"/>
    <p:sldId id="2147474054"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68" y="16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0C70D-EF4F-4412-9F77-0E714DAB0AE7}" type="datetimeFigureOut">
              <a:rPr lang="en-GB" smtClean="0"/>
              <a:t>25/09/2025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1912C-3AFE-4C39-9A99-2B7E312085B0}" type="slidenum">
              <a:rPr lang="en-GB" smtClean="0"/>
              <a:t>‹#›</a:t>
            </a:fld>
            <a:endParaRPr lang="en-GB"/>
          </a:p>
        </p:txBody>
      </p:sp>
    </p:spTree>
    <p:extLst>
      <p:ext uri="{BB962C8B-B14F-4D97-AF65-F5344CB8AC3E}">
        <p14:creationId xmlns:p14="http://schemas.microsoft.com/office/powerpoint/2010/main" val="61081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FC71-EC85-7E56-EBC7-F06C30DE54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C2F15F-EF08-7BEB-C55D-249451FC1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F1F2E4-16B0-1003-F29A-6F8DE998C11E}"/>
              </a:ext>
            </a:extLst>
          </p:cNvPr>
          <p:cNvSpPr>
            <a:spLocks noGrp="1"/>
          </p:cNvSpPr>
          <p:nvPr>
            <p:ph type="dt" sz="half" idx="10"/>
          </p:nvPr>
        </p:nvSpPr>
        <p:spPr/>
        <p:txBody>
          <a:bodyPr/>
          <a:lstStyle/>
          <a:p>
            <a:fld id="{83A37911-5CE1-4E74-9CD8-EA9ABF94C0A2}" type="datetimeFigureOut">
              <a:rPr lang="en-GB" smtClean="0"/>
              <a:t>25/09/2025</a:t>
            </a:fld>
            <a:endParaRPr lang="en-GB"/>
          </a:p>
        </p:txBody>
      </p:sp>
      <p:sp>
        <p:nvSpPr>
          <p:cNvPr id="5" name="Footer Placeholder 4">
            <a:extLst>
              <a:ext uri="{FF2B5EF4-FFF2-40B4-BE49-F238E27FC236}">
                <a16:creationId xmlns:a16="http://schemas.microsoft.com/office/drawing/2014/main" id="{2B07A8A4-B906-A46E-1108-90F6F6FCED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AF4648-208D-DB5E-C01E-AFACE7B8B89A}"/>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3784173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AF6BD-C989-EDED-1A34-DDC374519F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97C1B9-9016-8EB2-5BA4-8B5A500F78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67DEDB-5FBE-D074-07C3-62AD09197C49}"/>
              </a:ext>
            </a:extLst>
          </p:cNvPr>
          <p:cNvSpPr>
            <a:spLocks noGrp="1"/>
          </p:cNvSpPr>
          <p:nvPr>
            <p:ph type="dt" sz="half" idx="10"/>
          </p:nvPr>
        </p:nvSpPr>
        <p:spPr/>
        <p:txBody>
          <a:bodyPr/>
          <a:lstStyle/>
          <a:p>
            <a:fld id="{83A37911-5CE1-4E74-9CD8-EA9ABF94C0A2}" type="datetimeFigureOut">
              <a:rPr lang="en-GB" smtClean="0"/>
              <a:t>25/09/2025</a:t>
            </a:fld>
            <a:endParaRPr lang="en-GB"/>
          </a:p>
        </p:txBody>
      </p:sp>
      <p:sp>
        <p:nvSpPr>
          <p:cNvPr id="5" name="Footer Placeholder 4">
            <a:extLst>
              <a:ext uri="{FF2B5EF4-FFF2-40B4-BE49-F238E27FC236}">
                <a16:creationId xmlns:a16="http://schemas.microsoft.com/office/drawing/2014/main" id="{67B78B1B-A329-607C-EC3E-5933D77ADD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AE161F-89E9-ACCE-BE46-F9D4B96469F3}"/>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48489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F3AC8C-4021-9EBD-9EAF-05F2041C62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F14174-4C62-390E-275D-DE0D27C914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5C87D1-06A2-2F4B-075A-67C2A0F3E0AB}"/>
              </a:ext>
            </a:extLst>
          </p:cNvPr>
          <p:cNvSpPr>
            <a:spLocks noGrp="1"/>
          </p:cNvSpPr>
          <p:nvPr>
            <p:ph type="dt" sz="half" idx="10"/>
          </p:nvPr>
        </p:nvSpPr>
        <p:spPr/>
        <p:txBody>
          <a:bodyPr/>
          <a:lstStyle/>
          <a:p>
            <a:fld id="{83A37911-5CE1-4E74-9CD8-EA9ABF94C0A2}" type="datetimeFigureOut">
              <a:rPr lang="en-GB" smtClean="0"/>
              <a:t>25/09/2025</a:t>
            </a:fld>
            <a:endParaRPr lang="en-GB"/>
          </a:p>
        </p:txBody>
      </p:sp>
      <p:sp>
        <p:nvSpPr>
          <p:cNvPr id="5" name="Footer Placeholder 4">
            <a:extLst>
              <a:ext uri="{FF2B5EF4-FFF2-40B4-BE49-F238E27FC236}">
                <a16:creationId xmlns:a16="http://schemas.microsoft.com/office/drawing/2014/main" id="{8104E3FB-91EA-A3F8-3D88-EFC01CB579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F7F1B1-46F2-67FC-068E-E8E227439C93}"/>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144599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E8541F2-528E-838D-29B7-15F4E58C4EF5}"/>
              </a:ext>
            </a:extLst>
          </p:cNvPr>
          <p:cNvSpPr/>
          <p:nvPr userDrawn="1"/>
        </p:nvSpPr>
        <p:spPr>
          <a:xfrm>
            <a:off x="298824" y="304800"/>
            <a:ext cx="11594353" cy="6248400"/>
          </a:xfrm>
          <a:prstGeom prst="roundRect">
            <a:avLst>
              <a:gd name="adj" fmla="val 6337"/>
            </a:avLst>
          </a:prstGeom>
          <a:solidFill>
            <a:srgbClr val="5D3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dirty="0"/>
          </a:p>
        </p:txBody>
      </p:sp>
      <p:pic>
        <p:nvPicPr>
          <p:cNvPr id="8" name="Graphic 7">
            <a:extLst>
              <a:ext uri="{FF2B5EF4-FFF2-40B4-BE49-F238E27FC236}">
                <a16:creationId xmlns:a16="http://schemas.microsoft.com/office/drawing/2014/main" id="{3EEF9EC6-E323-602D-7BF1-A9C328EC98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6604" y="866763"/>
            <a:ext cx="3808409" cy="715520"/>
          </a:xfrm>
          <a:prstGeom prst="rect">
            <a:avLst/>
          </a:prstGeom>
        </p:spPr>
      </p:pic>
      <p:sp>
        <p:nvSpPr>
          <p:cNvPr id="12" name="Text Placeholder 11">
            <a:extLst>
              <a:ext uri="{FF2B5EF4-FFF2-40B4-BE49-F238E27FC236}">
                <a16:creationId xmlns:a16="http://schemas.microsoft.com/office/drawing/2014/main" id="{7221783B-F74F-6089-81B8-926CF7BFA224}"/>
              </a:ext>
            </a:extLst>
          </p:cNvPr>
          <p:cNvSpPr>
            <a:spLocks noGrp="1"/>
          </p:cNvSpPr>
          <p:nvPr>
            <p:ph type="body" sz="quarter" idx="10" hasCustomPrompt="1"/>
          </p:nvPr>
        </p:nvSpPr>
        <p:spPr>
          <a:xfrm>
            <a:off x="939477" y="2866108"/>
            <a:ext cx="5156524" cy="1147235"/>
          </a:xfrm>
        </p:spPr>
        <p:txBody>
          <a:bodyPr>
            <a:normAutofit/>
          </a:bodyPr>
          <a:lstStyle>
            <a:lvl1pPr marL="0" indent="0">
              <a:buNone/>
              <a:defRPr sz="32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Click to edit title</a:t>
            </a:r>
          </a:p>
        </p:txBody>
      </p:sp>
      <p:sp>
        <p:nvSpPr>
          <p:cNvPr id="18" name="Text Placeholder 11">
            <a:extLst>
              <a:ext uri="{FF2B5EF4-FFF2-40B4-BE49-F238E27FC236}">
                <a16:creationId xmlns:a16="http://schemas.microsoft.com/office/drawing/2014/main" id="{A1431EA8-CA5D-0AAA-784A-F778645BC446}"/>
              </a:ext>
            </a:extLst>
          </p:cNvPr>
          <p:cNvSpPr>
            <a:spLocks noGrp="1"/>
          </p:cNvSpPr>
          <p:nvPr>
            <p:ph type="body" sz="quarter" idx="11" hasCustomPrompt="1"/>
          </p:nvPr>
        </p:nvSpPr>
        <p:spPr>
          <a:xfrm>
            <a:off x="939475" y="4027042"/>
            <a:ext cx="5156524" cy="1147233"/>
          </a:xfrm>
        </p:spPr>
        <p:txBody>
          <a:bodyPr>
            <a:normAutofit/>
          </a:bodyPr>
          <a:lstStyle>
            <a:lvl1pPr marL="0" indent="0">
              <a:buNone/>
              <a:defRPr sz="2400" b="0" i="0">
                <a:solidFill>
                  <a:schemeClr val="bg1"/>
                </a:solidFill>
                <a:latin typeface="Arial" panose="020B0604020202020204" pitchFamily="34" charset="0"/>
                <a:ea typeface="Roboto Light" panose="02000000000000000000" pitchFamily="2" charset="0"/>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3837298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ADCDF92-609F-512D-4AD4-2F4C029B2C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8021" y="5548045"/>
            <a:ext cx="835631" cy="835631"/>
          </a:xfrm>
          <a:prstGeom prst="rect">
            <a:avLst/>
          </a:prstGeom>
        </p:spPr>
      </p:pic>
      <p:sp>
        <p:nvSpPr>
          <p:cNvPr id="8" name="Rounded Rectangle 7">
            <a:extLst>
              <a:ext uri="{FF2B5EF4-FFF2-40B4-BE49-F238E27FC236}">
                <a16:creationId xmlns:a16="http://schemas.microsoft.com/office/drawing/2014/main" id="{56010065-DD17-2D33-914A-A5E3A28A4709}"/>
              </a:ext>
            </a:extLst>
          </p:cNvPr>
          <p:cNvSpPr/>
          <p:nvPr userDrawn="1"/>
        </p:nvSpPr>
        <p:spPr>
          <a:xfrm>
            <a:off x="298824" y="304800"/>
            <a:ext cx="11594353" cy="62484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dirty="0"/>
          </a:p>
        </p:txBody>
      </p:sp>
      <p:sp>
        <p:nvSpPr>
          <p:cNvPr id="9" name="Text Placeholder 5">
            <a:extLst>
              <a:ext uri="{FF2B5EF4-FFF2-40B4-BE49-F238E27FC236}">
                <a16:creationId xmlns:a16="http://schemas.microsoft.com/office/drawing/2014/main" id="{0F2A40EA-AEC4-5951-532A-BB35302A031E}"/>
              </a:ext>
            </a:extLst>
          </p:cNvPr>
          <p:cNvSpPr>
            <a:spLocks noGrp="1"/>
          </p:cNvSpPr>
          <p:nvPr>
            <p:ph type="body" sz="quarter" idx="11" hasCustomPrompt="1"/>
          </p:nvPr>
        </p:nvSpPr>
        <p:spPr>
          <a:xfrm>
            <a:off x="503659" y="1286943"/>
            <a:ext cx="11176000" cy="599429"/>
          </a:xfrm>
          <a:prstGeom prst="rect">
            <a:avLst/>
          </a:prstGeom>
        </p:spPr>
        <p:txBody>
          <a:bodyPr vert="horz">
            <a:normAutofit/>
          </a:bodyPr>
          <a:lstStyle>
            <a:lvl1pPr marL="0" indent="0">
              <a:buNone/>
              <a:defRPr sz="2667"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503659" y="2007946"/>
            <a:ext cx="11176000" cy="3216261"/>
          </a:xfrm>
          <a:prstGeom prst="rect">
            <a:avLst/>
          </a:prstGeom>
        </p:spPr>
        <p:txBody>
          <a:bodyPr vert="horz"/>
          <a:lstStyle>
            <a:lvl1pPr marL="380990" indent="-380990">
              <a:buClr>
                <a:srgbClr val="5D36FF"/>
              </a:buClr>
              <a:buSzPct val="70000"/>
              <a:buFont typeface="Courier New"/>
              <a:buChar char="o"/>
              <a:defRPr sz="1867"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733"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3" name="Text Placeholder 5">
            <a:extLst>
              <a:ext uri="{FF2B5EF4-FFF2-40B4-BE49-F238E27FC236}">
                <a16:creationId xmlns:a16="http://schemas.microsoft.com/office/drawing/2014/main" id="{00A4F456-E4F4-9266-BE21-4FEA7BB86B41}"/>
              </a:ext>
            </a:extLst>
          </p:cNvPr>
          <p:cNvSpPr>
            <a:spLocks noGrp="1"/>
          </p:cNvSpPr>
          <p:nvPr>
            <p:ph type="body" sz="quarter" idx="13" hasCustomPrompt="1"/>
          </p:nvPr>
        </p:nvSpPr>
        <p:spPr>
          <a:xfrm>
            <a:off x="503659" y="565940"/>
            <a:ext cx="11176000" cy="599429"/>
          </a:xfrm>
          <a:prstGeom prst="rect">
            <a:avLst/>
          </a:prstGeom>
        </p:spPr>
        <p:txBody>
          <a:bodyPr vert="horz">
            <a:noAutofit/>
          </a:bodyPr>
          <a:lstStyle>
            <a:lvl1pPr marL="0" indent="0">
              <a:buNone/>
              <a:defRPr sz="32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Tree>
    <p:extLst>
      <p:ext uri="{BB962C8B-B14F-4D97-AF65-F5344CB8AC3E}">
        <p14:creationId xmlns:p14="http://schemas.microsoft.com/office/powerpoint/2010/main" val="186433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AF5145D-59A2-444E-AEBD-1FDDE7A980CB}"/>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9" name="Rectangle 10">
            <a:extLst>
              <a:ext uri="{FF2B5EF4-FFF2-40B4-BE49-F238E27FC236}">
                <a16:creationId xmlns:a16="http://schemas.microsoft.com/office/drawing/2014/main" id="{F2EF9B09-7152-D24E-8038-89E3698AD52B}"/>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Default portal slide – click to edit Heading</a:t>
            </a:r>
          </a:p>
        </p:txBody>
      </p:sp>
      <p:sp>
        <p:nvSpPr>
          <p:cNvPr id="20" name="Rectangle 24">
            <a:extLst>
              <a:ext uri="{FF2B5EF4-FFF2-40B4-BE49-F238E27FC236}">
                <a16:creationId xmlns:a16="http://schemas.microsoft.com/office/drawing/2014/main" id="{2506EDEE-415D-0E44-9FAE-80B80D241884}"/>
              </a:ext>
            </a:extLst>
          </p:cNvPr>
          <p:cNvSpPr>
            <a:spLocks noGrp="1" noChangeArrowheads="1"/>
          </p:cNvSpPr>
          <p:nvPr>
            <p:ph type="subTitle" sz="quarter" idx="1" hasCustomPrompt="1"/>
          </p:nvPr>
        </p:nvSpPr>
        <p:spPr>
          <a:xfrm>
            <a:off x="1746755" y="3113061"/>
            <a:ext cx="8698488"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sp>
        <p:nvSpPr>
          <p:cNvPr id="21" name="Text Placeholder 2">
            <a:extLst>
              <a:ext uri="{FF2B5EF4-FFF2-40B4-BE49-F238E27FC236}">
                <a16:creationId xmlns:a16="http://schemas.microsoft.com/office/drawing/2014/main" id="{6EA0D59C-F619-6F45-B5EC-6102378DD80C}"/>
              </a:ext>
            </a:extLst>
          </p:cNvPr>
          <p:cNvSpPr>
            <a:spLocks noGrp="1"/>
          </p:cNvSpPr>
          <p:nvPr>
            <p:ph type="body" sz="quarter" idx="10" hasCustomPrompt="1"/>
          </p:nvPr>
        </p:nvSpPr>
        <p:spPr>
          <a:xfrm>
            <a:off x="1746757" y="3867931"/>
            <a:ext cx="3716337" cy="283642"/>
          </a:xfrm>
        </p:spPr>
        <p:txBody>
          <a:bodyPr/>
          <a:lstStyle>
            <a:lvl1pPr>
              <a:defRPr sz="900">
                <a:latin typeface="Expert Sans Regular" panose="020B0503030103020204" pitchFamily="34" charset="0"/>
              </a:defRPr>
            </a:lvl1pPr>
          </a:lstStyle>
          <a:p>
            <a:pPr lvl="0"/>
            <a:r>
              <a:rPr lang="en-GB" dirty="0"/>
              <a:t>Day Month Year</a:t>
            </a:r>
            <a:endParaRPr lang="en-US" dirty="0"/>
          </a:p>
        </p:txBody>
      </p:sp>
      <p:sp>
        <p:nvSpPr>
          <p:cNvPr id="22" name="Text Placeholder 2">
            <a:extLst>
              <a:ext uri="{FF2B5EF4-FFF2-40B4-BE49-F238E27FC236}">
                <a16:creationId xmlns:a16="http://schemas.microsoft.com/office/drawing/2014/main" id="{99345832-BD86-5D41-B83A-319EC2993A69}"/>
              </a:ext>
            </a:extLst>
          </p:cNvPr>
          <p:cNvSpPr>
            <a:spLocks noGrp="1"/>
          </p:cNvSpPr>
          <p:nvPr>
            <p:ph type="body" sz="quarter" idx="11" hasCustomPrompt="1"/>
          </p:nvPr>
        </p:nvSpPr>
        <p:spPr>
          <a:xfrm>
            <a:off x="1746757" y="4151573"/>
            <a:ext cx="3716337" cy="283642"/>
          </a:xfrm>
        </p:spPr>
        <p:txBody>
          <a:bodyPr/>
          <a:lstStyle>
            <a:lvl1pPr>
              <a:defRPr sz="900">
                <a:latin typeface="Expert Sans Regular" panose="020B0503030103020204" pitchFamily="34" charset="0"/>
              </a:defRPr>
            </a:lvl1pPr>
          </a:lstStyle>
          <a:p>
            <a:pPr lvl="0"/>
            <a:r>
              <a:rPr lang="en-GB" dirty="0"/>
              <a:t>Version</a:t>
            </a:r>
            <a:endParaRPr lang="en-US" dirty="0"/>
          </a:p>
        </p:txBody>
      </p:sp>
      <p:pic>
        <p:nvPicPr>
          <p:cNvPr id="9" name="Picture 8">
            <a:extLst>
              <a:ext uri="{FF2B5EF4-FFF2-40B4-BE49-F238E27FC236}">
                <a16:creationId xmlns:a16="http://schemas.microsoft.com/office/drawing/2014/main" id="{FAC04104-708B-554D-BD61-8D3664C2D2C9}"/>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10" name="Graphic 9">
            <a:extLst>
              <a:ext uri="{FF2B5EF4-FFF2-40B4-BE49-F238E27FC236}">
                <a16:creationId xmlns:a16="http://schemas.microsoft.com/office/drawing/2014/main" id="{EA5E1E7B-0892-2E44-988B-1525C13AE4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3973268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56FE96FE-9884-044C-87AF-441DF11C2FC0}"/>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1" name="Picture Placeholder 20">
            <a:extLst>
              <a:ext uri="{FF2B5EF4-FFF2-40B4-BE49-F238E27FC236}">
                <a16:creationId xmlns:a16="http://schemas.microsoft.com/office/drawing/2014/main" id="{DBBABEE0-CFE0-9F44-9C88-78CF666C2F38}"/>
              </a:ext>
            </a:extLst>
          </p:cNvPr>
          <p:cNvSpPr>
            <a:spLocks noGrp="1"/>
          </p:cNvSpPr>
          <p:nvPr>
            <p:ph type="pic" sz="quarter" idx="10" hasCustomPrompt="1"/>
          </p:nvPr>
        </p:nvSpPr>
        <p:spPr>
          <a:xfrm>
            <a:off x="1170756" y="873125"/>
            <a:ext cx="9850489" cy="5111750"/>
          </a:xfrm>
          <a:noFill/>
        </p:spPr>
        <p:txBody>
          <a:bodyPr tIns="0" anchor="ctr"/>
          <a:lstStyle>
            <a:lvl1pPr algn="ctr">
              <a:defRPr i="1">
                <a:solidFill>
                  <a:schemeClr val="tx2"/>
                </a:solidFill>
              </a:defRPr>
            </a:lvl1pPr>
          </a:lstStyle>
          <a:p>
            <a:r>
              <a:rPr lang="en-US" dirty="0"/>
              <a:t>Click icon to insert image</a:t>
            </a:r>
          </a:p>
        </p:txBody>
      </p:sp>
      <p:sp>
        <p:nvSpPr>
          <p:cNvPr id="12" name="Rectangle 10">
            <a:extLst>
              <a:ext uri="{FF2B5EF4-FFF2-40B4-BE49-F238E27FC236}">
                <a16:creationId xmlns:a16="http://schemas.microsoft.com/office/drawing/2014/main" id="{1F3EB805-4973-BE4A-8AC6-79C8E5B4873E}"/>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Click to edit Heading</a:t>
            </a:r>
          </a:p>
        </p:txBody>
      </p:sp>
      <p:sp>
        <p:nvSpPr>
          <p:cNvPr id="13" name="Rectangle 24">
            <a:extLst>
              <a:ext uri="{FF2B5EF4-FFF2-40B4-BE49-F238E27FC236}">
                <a16:creationId xmlns:a16="http://schemas.microsoft.com/office/drawing/2014/main" id="{6933DF0A-4C16-E441-81DA-DA17748DEA60}"/>
              </a:ext>
            </a:extLst>
          </p:cNvPr>
          <p:cNvSpPr>
            <a:spLocks noGrp="1" noChangeArrowheads="1"/>
          </p:cNvSpPr>
          <p:nvPr>
            <p:ph type="subTitle" sz="quarter" idx="1" hasCustomPrompt="1"/>
          </p:nvPr>
        </p:nvSpPr>
        <p:spPr>
          <a:xfrm>
            <a:off x="1746756" y="3113061"/>
            <a:ext cx="3811624"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sp>
        <p:nvSpPr>
          <p:cNvPr id="14" name="Text Placeholder 2">
            <a:extLst>
              <a:ext uri="{FF2B5EF4-FFF2-40B4-BE49-F238E27FC236}">
                <a16:creationId xmlns:a16="http://schemas.microsoft.com/office/drawing/2014/main" id="{56329F59-4FEE-FD40-90F8-6EFB716ADC74}"/>
              </a:ext>
            </a:extLst>
          </p:cNvPr>
          <p:cNvSpPr>
            <a:spLocks noGrp="1"/>
          </p:cNvSpPr>
          <p:nvPr>
            <p:ph type="body" sz="quarter" idx="11" hasCustomPrompt="1"/>
          </p:nvPr>
        </p:nvSpPr>
        <p:spPr>
          <a:xfrm>
            <a:off x="1746757" y="3867931"/>
            <a:ext cx="3716337" cy="283642"/>
          </a:xfrm>
        </p:spPr>
        <p:txBody>
          <a:bodyPr/>
          <a:lstStyle>
            <a:lvl1pPr>
              <a:defRPr sz="900"/>
            </a:lvl1pPr>
          </a:lstStyle>
          <a:p>
            <a:pPr lvl="0"/>
            <a:r>
              <a:rPr lang="en-GB" dirty="0"/>
              <a:t>Day Month Year</a:t>
            </a:r>
            <a:endParaRPr lang="en-US" dirty="0"/>
          </a:p>
        </p:txBody>
      </p:sp>
      <p:sp>
        <p:nvSpPr>
          <p:cNvPr id="15" name="Text Placeholder 2">
            <a:extLst>
              <a:ext uri="{FF2B5EF4-FFF2-40B4-BE49-F238E27FC236}">
                <a16:creationId xmlns:a16="http://schemas.microsoft.com/office/drawing/2014/main" id="{EE903169-9558-904D-AC39-92F7EB028FBC}"/>
              </a:ext>
            </a:extLst>
          </p:cNvPr>
          <p:cNvSpPr>
            <a:spLocks noGrp="1"/>
          </p:cNvSpPr>
          <p:nvPr>
            <p:ph type="body" sz="quarter" idx="12" hasCustomPrompt="1"/>
          </p:nvPr>
        </p:nvSpPr>
        <p:spPr>
          <a:xfrm>
            <a:off x="1746757" y="4151573"/>
            <a:ext cx="3716337" cy="283642"/>
          </a:xfrm>
        </p:spPr>
        <p:txBody>
          <a:bodyPr/>
          <a:lstStyle>
            <a:lvl1pPr>
              <a:defRPr sz="900"/>
            </a:lvl1pPr>
          </a:lstStyle>
          <a:p>
            <a:pPr lvl="0"/>
            <a:r>
              <a:rPr lang="en-GB" dirty="0"/>
              <a:t>Version</a:t>
            </a:r>
            <a:endParaRPr lang="en-US" dirty="0"/>
          </a:p>
        </p:txBody>
      </p:sp>
      <p:pic>
        <p:nvPicPr>
          <p:cNvPr id="17" name="Picture 16">
            <a:extLst>
              <a:ext uri="{FF2B5EF4-FFF2-40B4-BE49-F238E27FC236}">
                <a16:creationId xmlns:a16="http://schemas.microsoft.com/office/drawing/2014/main" id="{07251245-A858-D643-B5D1-EFB948EE906F}"/>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18" name="Graphic 17">
            <a:extLst>
              <a:ext uri="{FF2B5EF4-FFF2-40B4-BE49-F238E27FC236}">
                <a16:creationId xmlns:a16="http://schemas.microsoft.com/office/drawing/2014/main" id="{1051854F-4518-D849-BADB-248A166F58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1347716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 stone">
    <p:bg>
      <p:bgPr>
        <a:solidFill>
          <a:srgbClr val="E8E8C9"/>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AF5145D-59A2-444E-AEBD-1FDDE7A980CB}"/>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9" name="Rectangle 10">
            <a:extLst>
              <a:ext uri="{FF2B5EF4-FFF2-40B4-BE49-F238E27FC236}">
                <a16:creationId xmlns:a16="http://schemas.microsoft.com/office/drawing/2014/main" id="{F2EF9B09-7152-D24E-8038-89E3698AD52B}"/>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Digital portal slide – click to edit Heading (not to be printed)</a:t>
            </a:r>
          </a:p>
        </p:txBody>
      </p:sp>
      <p:sp>
        <p:nvSpPr>
          <p:cNvPr id="20" name="Rectangle 24">
            <a:extLst>
              <a:ext uri="{FF2B5EF4-FFF2-40B4-BE49-F238E27FC236}">
                <a16:creationId xmlns:a16="http://schemas.microsoft.com/office/drawing/2014/main" id="{2506EDEE-415D-0E44-9FAE-80B80D241884}"/>
              </a:ext>
            </a:extLst>
          </p:cNvPr>
          <p:cNvSpPr>
            <a:spLocks noGrp="1" noChangeArrowheads="1"/>
          </p:cNvSpPr>
          <p:nvPr>
            <p:ph type="subTitle" sz="quarter" idx="1" hasCustomPrompt="1"/>
          </p:nvPr>
        </p:nvSpPr>
        <p:spPr>
          <a:xfrm>
            <a:off x="1746755" y="3113061"/>
            <a:ext cx="8698488"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sp>
        <p:nvSpPr>
          <p:cNvPr id="21" name="Text Placeholder 2">
            <a:extLst>
              <a:ext uri="{FF2B5EF4-FFF2-40B4-BE49-F238E27FC236}">
                <a16:creationId xmlns:a16="http://schemas.microsoft.com/office/drawing/2014/main" id="{6EA0D59C-F619-6F45-B5EC-6102378DD80C}"/>
              </a:ext>
            </a:extLst>
          </p:cNvPr>
          <p:cNvSpPr>
            <a:spLocks noGrp="1"/>
          </p:cNvSpPr>
          <p:nvPr>
            <p:ph type="body" sz="quarter" idx="10" hasCustomPrompt="1"/>
          </p:nvPr>
        </p:nvSpPr>
        <p:spPr>
          <a:xfrm>
            <a:off x="1746757" y="3867931"/>
            <a:ext cx="3716337" cy="283642"/>
          </a:xfrm>
        </p:spPr>
        <p:txBody>
          <a:bodyPr/>
          <a:lstStyle>
            <a:lvl1pPr>
              <a:defRPr sz="900">
                <a:latin typeface="Expert Sans Regular" panose="020B0503030103020204" pitchFamily="34" charset="0"/>
              </a:defRPr>
            </a:lvl1pPr>
          </a:lstStyle>
          <a:p>
            <a:pPr lvl="0"/>
            <a:r>
              <a:rPr lang="en-GB" dirty="0"/>
              <a:t>Day Month Year</a:t>
            </a:r>
            <a:endParaRPr lang="en-US" dirty="0"/>
          </a:p>
        </p:txBody>
      </p:sp>
      <p:sp>
        <p:nvSpPr>
          <p:cNvPr id="22" name="Text Placeholder 2">
            <a:extLst>
              <a:ext uri="{FF2B5EF4-FFF2-40B4-BE49-F238E27FC236}">
                <a16:creationId xmlns:a16="http://schemas.microsoft.com/office/drawing/2014/main" id="{99345832-BD86-5D41-B83A-319EC2993A69}"/>
              </a:ext>
            </a:extLst>
          </p:cNvPr>
          <p:cNvSpPr>
            <a:spLocks noGrp="1"/>
          </p:cNvSpPr>
          <p:nvPr>
            <p:ph type="body" sz="quarter" idx="11" hasCustomPrompt="1"/>
          </p:nvPr>
        </p:nvSpPr>
        <p:spPr>
          <a:xfrm>
            <a:off x="1746757" y="4151573"/>
            <a:ext cx="3716337" cy="283642"/>
          </a:xfrm>
        </p:spPr>
        <p:txBody>
          <a:bodyPr/>
          <a:lstStyle>
            <a:lvl1pPr>
              <a:defRPr sz="900">
                <a:latin typeface="Expert Sans Regular" panose="020B0503030103020204" pitchFamily="34" charset="0"/>
              </a:defRPr>
            </a:lvl1pPr>
          </a:lstStyle>
          <a:p>
            <a:pPr lvl="0"/>
            <a:r>
              <a:rPr lang="en-GB" dirty="0"/>
              <a:t>Version</a:t>
            </a:r>
            <a:endParaRPr lang="en-US" dirty="0"/>
          </a:p>
        </p:txBody>
      </p:sp>
      <p:pic>
        <p:nvPicPr>
          <p:cNvPr id="9" name="Picture 8">
            <a:extLst>
              <a:ext uri="{FF2B5EF4-FFF2-40B4-BE49-F238E27FC236}">
                <a16:creationId xmlns:a16="http://schemas.microsoft.com/office/drawing/2014/main" id="{FAC04104-708B-554D-BD61-8D3664C2D2C9}"/>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10" name="Graphic 9">
            <a:extLst>
              <a:ext uri="{FF2B5EF4-FFF2-40B4-BE49-F238E27FC236}">
                <a16:creationId xmlns:a16="http://schemas.microsoft.com/office/drawing/2014/main" id="{EA5E1E7B-0892-2E44-988B-1525C13AE4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2344538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 mint">
    <p:bg>
      <p:bgPr>
        <a:solidFill>
          <a:srgbClr val="CDF5E8"/>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AF5145D-59A2-444E-AEBD-1FDDE7A980CB}"/>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9" name="Rectangle 10">
            <a:extLst>
              <a:ext uri="{FF2B5EF4-FFF2-40B4-BE49-F238E27FC236}">
                <a16:creationId xmlns:a16="http://schemas.microsoft.com/office/drawing/2014/main" id="{F2EF9B09-7152-D24E-8038-89E3698AD52B}"/>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Digital portal slide – click to edit Heading (not to be printed)</a:t>
            </a:r>
          </a:p>
        </p:txBody>
      </p:sp>
      <p:sp>
        <p:nvSpPr>
          <p:cNvPr id="20" name="Rectangle 24">
            <a:extLst>
              <a:ext uri="{FF2B5EF4-FFF2-40B4-BE49-F238E27FC236}">
                <a16:creationId xmlns:a16="http://schemas.microsoft.com/office/drawing/2014/main" id="{2506EDEE-415D-0E44-9FAE-80B80D241884}"/>
              </a:ext>
            </a:extLst>
          </p:cNvPr>
          <p:cNvSpPr>
            <a:spLocks noGrp="1" noChangeArrowheads="1"/>
          </p:cNvSpPr>
          <p:nvPr>
            <p:ph type="subTitle" sz="quarter" idx="1" hasCustomPrompt="1"/>
          </p:nvPr>
        </p:nvSpPr>
        <p:spPr>
          <a:xfrm>
            <a:off x="1746755" y="3113061"/>
            <a:ext cx="8698488"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sp>
        <p:nvSpPr>
          <p:cNvPr id="21" name="Text Placeholder 2">
            <a:extLst>
              <a:ext uri="{FF2B5EF4-FFF2-40B4-BE49-F238E27FC236}">
                <a16:creationId xmlns:a16="http://schemas.microsoft.com/office/drawing/2014/main" id="{6EA0D59C-F619-6F45-B5EC-6102378DD80C}"/>
              </a:ext>
            </a:extLst>
          </p:cNvPr>
          <p:cNvSpPr>
            <a:spLocks noGrp="1"/>
          </p:cNvSpPr>
          <p:nvPr>
            <p:ph type="body" sz="quarter" idx="10" hasCustomPrompt="1"/>
          </p:nvPr>
        </p:nvSpPr>
        <p:spPr>
          <a:xfrm>
            <a:off x="1746757" y="3867931"/>
            <a:ext cx="3716337" cy="283642"/>
          </a:xfrm>
        </p:spPr>
        <p:txBody>
          <a:bodyPr/>
          <a:lstStyle>
            <a:lvl1pPr>
              <a:defRPr sz="900">
                <a:latin typeface="Expert Sans Regular" panose="020B0503030103020204" pitchFamily="34" charset="0"/>
              </a:defRPr>
            </a:lvl1pPr>
          </a:lstStyle>
          <a:p>
            <a:pPr lvl="0"/>
            <a:r>
              <a:rPr lang="en-GB" dirty="0"/>
              <a:t>Day Month Year</a:t>
            </a:r>
            <a:endParaRPr lang="en-US" dirty="0"/>
          </a:p>
        </p:txBody>
      </p:sp>
      <p:sp>
        <p:nvSpPr>
          <p:cNvPr id="22" name="Text Placeholder 2">
            <a:extLst>
              <a:ext uri="{FF2B5EF4-FFF2-40B4-BE49-F238E27FC236}">
                <a16:creationId xmlns:a16="http://schemas.microsoft.com/office/drawing/2014/main" id="{99345832-BD86-5D41-B83A-319EC2993A69}"/>
              </a:ext>
            </a:extLst>
          </p:cNvPr>
          <p:cNvSpPr>
            <a:spLocks noGrp="1"/>
          </p:cNvSpPr>
          <p:nvPr>
            <p:ph type="body" sz="quarter" idx="11" hasCustomPrompt="1"/>
          </p:nvPr>
        </p:nvSpPr>
        <p:spPr>
          <a:xfrm>
            <a:off x="1746757" y="4151573"/>
            <a:ext cx="3716337" cy="283642"/>
          </a:xfrm>
        </p:spPr>
        <p:txBody>
          <a:bodyPr/>
          <a:lstStyle>
            <a:lvl1pPr>
              <a:defRPr sz="900">
                <a:latin typeface="Expert Sans Regular" panose="020B0503030103020204" pitchFamily="34" charset="0"/>
              </a:defRPr>
            </a:lvl1pPr>
          </a:lstStyle>
          <a:p>
            <a:pPr lvl="0"/>
            <a:r>
              <a:rPr lang="en-GB" dirty="0"/>
              <a:t>Version</a:t>
            </a:r>
            <a:endParaRPr lang="en-US" dirty="0"/>
          </a:p>
        </p:txBody>
      </p:sp>
      <p:pic>
        <p:nvPicPr>
          <p:cNvPr id="9" name="Picture 8">
            <a:extLst>
              <a:ext uri="{FF2B5EF4-FFF2-40B4-BE49-F238E27FC236}">
                <a16:creationId xmlns:a16="http://schemas.microsoft.com/office/drawing/2014/main" id="{FAC04104-708B-554D-BD61-8D3664C2D2C9}"/>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10" name="Graphic 9">
            <a:extLst>
              <a:ext uri="{FF2B5EF4-FFF2-40B4-BE49-F238E27FC236}">
                <a16:creationId xmlns:a16="http://schemas.microsoft.com/office/drawing/2014/main" id="{EA5E1E7B-0892-2E44-988B-1525C13AE4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2973973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yellow">
    <p:bg>
      <p:bgPr>
        <a:solidFill>
          <a:srgbClr val="FFFF98"/>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AF5145D-59A2-444E-AEBD-1FDDE7A980CB}"/>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9" name="Rectangle 10">
            <a:extLst>
              <a:ext uri="{FF2B5EF4-FFF2-40B4-BE49-F238E27FC236}">
                <a16:creationId xmlns:a16="http://schemas.microsoft.com/office/drawing/2014/main" id="{F2EF9B09-7152-D24E-8038-89E3698AD52B}"/>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Digital portal slide – click to edit Heading (not to be printed)</a:t>
            </a:r>
          </a:p>
        </p:txBody>
      </p:sp>
      <p:sp>
        <p:nvSpPr>
          <p:cNvPr id="20" name="Rectangle 24">
            <a:extLst>
              <a:ext uri="{FF2B5EF4-FFF2-40B4-BE49-F238E27FC236}">
                <a16:creationId xmlns:a16="http://schemas.microsoft.com/office/drawing/2014/main" id="{2506EDEE-415D-0E44-9FAE-80B80D241884}"/>
              </a:ext>
            </a:extLst>
          </p:cNvPr>
          <p:cNvSpPr>
            <a:spLocks noGrp="1" noChangeArrowheads="1"/>
          </p:cNvSpPr>
          <p:nvPr>
            <p:ph type="subTitle" sz="quarter" idx="1" hasCustomPrompt="1"/>
          </p:nvPr>
        </p:nvSpPr>
        <p:spPr>
          <a:xfrm>
            <a:off x="1746755" y="3113061"/>
            <a:ext cx="8698488"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sp>
        <p:nvSpPr>
          <p:cNvPr id="21" name="Text Placeholder 2">
            <a:extLst>
              <a:ext uri="{FF2B5EF4-FFF2-40B4-BE49-F238E27FC236}">
                <a16:creationId xmlns:a16="http://schemas.microsoft.com/office/drawing/2014/main" id="{6EA0D59C-F619-6F45-B5EC-6102378DD80C}"/>
              </a:ext>
            </a:extLst>
          </p:cNvPr>
          <p:cNvSpPr>
            <a:spLocks noGrp="1"/>
          </p:cNvSpPr>
          <p:nvPr>
            <p:ph type="body" sz="quarter" idx="10" hasCustomPrompt="1"/>
          </p:nvPr>
        </p:nvSpPr>
        <p:spPr>
          <a:xfrm>
            <a:off x="1746757" y="3867931"/>
            <a:ext cx="3716337" cy="283642"/>
          </a:xfrm>
        </p:spPr>
        <p:txBody>
          <a:bodyPr/>
          <a:lstStyle>
            <a:lvl1pPr>
              <a:defRPr sz="900">
                <a:latin typeface="Expert Sans Regular" panose="020B0503030103020204" pitchFamily="34" charset="0"/>
              </a:defRPr>
            </a:lvl1pPr>
          </a:lstStyle>
          <a:p>
            <a:pPr lvl="0"/>
            <a:r>
              <a:rPr lang="en-GB" dirty="0"/>
              <a:t>Day Month Year</a:t>
            </a:r>
            <a:endParaRPr lang="en-US" dirty="0"/>
          </a:p>
        </p:txBody>
      </p:sp>
      <p:sp>
        <p:nvSpPr>
          <p:cNvPr id="22" name="Text Placeholder 2">
            <a:extLst>
              <a:ext uri="{FF2B5EF4-FFF2-40B4-BE49-F238E27FC236}">
                <a16:creationId xmlns:a16="http://schemas.microsoft.com/office/drawing/2014/main" id="{99345832-BD86-5D41-B83A-319EC2993A69}"/>
              </a:ext>
            </a:extLst>
          </p:cNvPr>
          <p:cNvSpPr>
            <a:spLocks noGrp="1"/>
          </p:cNvSpPr>
          <p:nvPr>
            <p:ph type="body" sz="quarter" idx="11" hasCustomPrompt="1"/>
          </p:nvPr>
        </p:nvSpPr>
        <p:spPr>
          <a:xfrm>
            <a:off x="1746757" y="4151573"/>
            <a:ext cx="3716337" cy="283642"/>
          </a:xfrm>
        </p:spPr>
        <p:txBody>
          <a:bodyPr/>
          <a:lstStyle>
            <a:lvl1pPr>
              <a:defRPr sz="900">
                <a:latin typeface="Expert Sans Regular" panose="020B0503030103020204" pitchFamily="34" charset="0"/>
              </a:defRPr>
            </a:lvl1pPr>
          </a:lstStyle>
          <a:p>
            <a:pPr lvl="0"/>
            <a:r>
              <a:rPr lang="en-GB" dirty="0"/>
              <a:t>Version</a:t>
            </a:r>
            <a:endParaRPr lang="en-US" dirty="0"/>
          </a:p>
        </p:txBody>
      </p:sp>
      <p:pic>
        <p:nvPicPr>
          <p:cNvPr id="9" name="Picture 8">
            <a:extLst>
              <a:ext uri="{FF2B5EF4-FFF2-40B4-BE49-F238E27FC236}">
                <a16:creationId xmlns:a16="http://schemas.microsoft.com/office/drawing/2014/main" id="{FAC04104-708B-554D-BD61-8D3664C2D2C9}"/>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10" name="Graphic 9">
            <a:extLst>
              <a:ext uri="{FF2B5EF4-FFF2-40B4-BE49-F238E27FC236}">
                <a16:creationId xmlns:a16="http://schemas.microsoft.com/office/drawing/2014/main" id="{EA5E1E7B-0892-2E44-988B-1525C13AE4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3564068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2C219E19-F370-1940-A5D2-7452815B2F77}"/>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2" name="Rectangle 10">
            <a:extLst>
              <a:ext uri="{FF2B5EF4-FFF2-40B4-BE49-F238E27FC236}">
                <a16:creationId xmlns:a16="http://schemas.microsoft.com/office/drawing/2014/main" id="{1F3EB805-4973-BE4A-8AC6-79C8E5B4873E}"/>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Click to edit Heading</a:t>
            </a:r>
          </a:p>
        </p:txBody>
      </p:sp>
      <p:sp>
        <p:nvSpPr>
          <p:cNvPr id="13" name="Rectangle 24">
            <a:extLst>
              <a:ext uri="{FF2B5EF4-FFF2-40B4-BE49-F238E27FC236}">
                <a16:creationId xmlns:a16="http://schemas.microsoft.com/office/drawing/2014/main" id="{6933DF0A-4C16-E441-81DA-DA17748DEA60}"/>
              </a:ext>
            </a:extLst>
          </p:cNvPr>
          <p:cNvSpPr>
            <a:spLocks noGrp="1" noChangeArrowheads="1"/>
          </p:cNvSpPr>
          <p:nvPr>
            <p:ph type="subTitle" sz="quarter" idx="1" hasCustomPrompt="1"/>
          </p:nvPr>
        </p:nvSpPr>
        <p:spPr>
          <a:xfrm>
            <a:off x="1746756" y="3113061"/>
            <a:ext cx="8698488"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pic>
        <p:nvPicPr>
          <p:cNvPr id="8" name="Graphic 7">
            <a:extLst>
              <a:ext uri="{FF2B5EF4-FFF2-40B4-BE49-F238E27FC236}">
                <a16:creationId xmlns:a16="http://schemas.microsoft.com/office/drawing/2014/main" id="{BC9F356A-B84E-9A49-864D-0C32D62BBD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278003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1C60-7A15-D9C7-72D9-C9506E3A1F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B14D53-5ED8-16CB-8D62-F2D6A9E8F6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941A3B-EC51-B9B7-9407-878D352B3AAB}"/>
              </a:ext>
            </a:extLst>
          </p:cNvPr>
          <p:cNvSpPr>
            <a:spLocks noGrp="1"/>
          </p:cNvSpPr>
          <p:nvPr>
            <p:ph type="dt" sz="half" idx="10"/>
          </p:nvPr>
        </p:nvSpPr>
        <p:spPr/>
        <p:txBody>
          <a:bodyPr/>
          <a:lstStyle/>
          <a:p>
            <a:fld id="{83A37911-5CE1-4E74-9CD8-EA9ABF94C0A2}" type="datetimeFigureOut">
              <a:rPr lang="en-GB" smtClean="0"/>
              <a:t>25/09/2025</a:t>
            </a:fld>
            <a:endParaRPr lang="en-GB"/>
          </a:p>
        </p:txBody>
      </p:sp>
      <p:sp>
        <p:nvSpPr>
          <p:cNvPr id="5" name="Footer Placeholder 4">
            <a:extLst>
              <a:ext uri="{FF2B5EF4-FFF2-40B4-BE49-F238E27FC236}">
                <a16:creationId xmlns:a16="http://schemas.microsoft.com/office/drawing/2014/main" id="{BB1E5A5F-0A89-2B1B-AF30-E05207861E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68169A-C857-5180-8AEC-98C78B51580B}"/>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2930625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grey">
    <p:bg>
      <p:bgPr>
        <a:solidFill>
          <a:schemeClr val="bg1"/>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95131EAC-915D-8B44-A297-55D2BA87C6F4}"/>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4" name="Rectangle 10">
            <a:extLst>
              <a:ext uri="{FF2B5EF4-FFF2-40B4-BE49-F238E27FC236}">
                <a16:creationId xmlns:a16="http://schemas.microsoft.com/office/drawing/2014/main" id="{37EDD5B3-72AF-6540-9897-C26B5928FB2A}"/>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Click to edit Heading</a:t>
            </a:r>
          </a:p>
        </p:txBody>
      </p:sp>
      <p:sp>
        <p:nvSpPr>
          <p:cNvPr id="15" name="Rectangle 24">
            <a:extLst>
              <a:ext uri="{FF2B5EF4-FFF2-40B4-BE49-F238E27FC236}">
                <a16:creationId xmlns:a16="http://schemas.microsoft.com/office/drawing/2014/main" id="{2CB394AB-2144-EB48-936F-524E20C30022}"/>
              </a:ext>
            </a:extLst>
          </p:cNvPr>
          <p:cNvSpPr>
            <a:spLocks noGrp="1" noChangeArrowheads="1"/>
          </p:cNvSpPr>
          <p:nvPr>
            <p:ph type="subTitle" sz="quarter" idx="1" hasCustomPrompt="1"/>
          </p:nvPr>
        </p:nvSpPr>
        <p:spPr>
          <a:xfrm>
            <a:off x="1746756" y="3113061"/>
            <a:ext cx="8698488"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pic>
        <p:nvPicPr>
          <p:cNvPr id="10" name="Graphic 9">
            <a:extLst>
              <a:ext uri="{FF2B5EF4-FFF2-40B4-BE49-F238E27FC236}">
                <a16:creationId xmlns:a16="http://schemas.microsoft.com/office/drawing/2014/main" id="{FC85C4FD-C254-CD41-B934-EB24E2C212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4217117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 Image">
    <p:bg>
      <p:bgPr>
        <a:solidFill>
          <a:schemeClr val="bg1"/>
        </a:solidFill>
        <a:effectLst/>
      </p:bgPr>
    </p:bg>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C8B69DB5-9865-5049-83DA-99CFFC87CB6C}"/>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1" name="Picture Placeholder 20">
            <a:extLst>
              <a:ext uri="{FF2B5EF4-FFF2-40B4-BE49-F238E27FC236}">
                <a16:creationId xmlns:a16="http://schemas.microsoft.com/office/drawing/2014/main" id="{DBBABEE0-CFE0-9F44-9C88-78CF666C2F38}"/>
              </a:ext>
            </a:extLst>
          </p:cNvPr>
          <p:cNvSpPr>
            <a:spLocks noGrp="1"/>
          </p:cNvSpPr>
          <p:nvPr>
            <p:ph type="pic" sz="quarter" idx="10" hasCustomPrompt="1"/>
          </p:nvPr>
        </p:nvSpPr>
        <p:spPr>
          <a:xfrm>
            <a:off x="1170757" y="873125"/>
            <a:ext cx="9850488" cy="5111750"/>
          </a:xfrm>
          <a:noFill/>
        </p:spPr>
        <p:txBody>
          <a:bodyPr tIns="0" anchor="ctr"/>
          <a:lstStyle>
            <a:lvl1pPr algn="ctr">
              <a:defRPr i="1">
                <a:solidFill>
                  <a:srgbClr val="515151"/>
                </a:solidFill>
              </a:defRPr>
            </a:lvl1pPr>
          </a:lstStyle>
          <a:p>
            <a:r>
              <a:rPr lang="en-US" dirty="0"/>
              <a:t>Click icon to insert image</a:t>
            </a:r>
          </a:p>
        </p:txBody>
      </p:sp>
      <p:sp>
        <p:nvSpPr>
          <p:cNvPr id="12" name="Rectangle 10">
            <a:extLst>
              <a:ext uri="{FF2B5EF4-FFF2-40B4-BE49-F238E27FC236}">
                <a16:creationId xmlns:a16="http://schemas.microsoft.com/office/drawing/2014/main" id="{1F3EB805-4973-BE4A-8AC6-79C8E5B4873E}"/>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Click to edit Heading</a:t>
            </a:r>
          </a:p>
        </p:txBody>
      </p:sp>
      <p:sp>
        <p:nvSpPr>
          <p:cNvPr id="13" name="Rectangle 24">
            <a:extLst>
              <a:ext uri="{FF2B5EF4-FFF2-40B4-BE49-F238E27FC236}">
                <a16:creationId xmlns:a16="http://schemas.microsoft.com/office/drawing/2014/main" id="{6933DF0A-4C16-E441-81DA-DA17748DEA60}"/>
              </a:ext>
            </a:extLst>
          </p:cNvPr>
          <p:cNvSpPr>
            <a:spLocks noGrp="1" noChangeArrowheads="1"/>
          </p:cNvSpPr>
          <p:nvPr>
            <p:ph type="subTitle" sz="quarter" idx="1" hasCustomPrompt="1"/>
          </p:nvPr>
        </p:nvSpPr>
        <p:spPr>
          <a:xfrm>
            <a:off x="1746756" y="3113061"/>
            <a:ext cx="3811624"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pic>
        <p:nvPicPr>
          <p:cNvPr id="14" name="Graphic 13">
            <a:extLst>
              <a:ext uri="{FF2B5EF4-FFF2-40B4-BE49-F238E27FC236}">
                <a16:creationId xmlns:a16="http://schemas.microsoft.com/office/drawing/2014/main" id="{A33E0D6F-90DF-384D-BB29-2D27F6E79E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2775941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all Out Slide">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8596D7D-4508-CF4D-9E7F-663B61B2A8FC}"/>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8" name="Text Placeholder 3">
            <a:extLst>
              <a:ext uri="{FF2B5EF4-FFF2-40B4-BE49-F238E27FC236}">
                <a16:creationId xmlns:a16="http://schemas.microsoft.com/office/drawing/2014/main" id="{4385F55C-E05A-EF41-A36A-2D74ABBF8AFA}"/>
              </a:ext>
            </a:extLst>
          </p:cNvPr>
          <p:cNvSpPr>
            <a:spLocks noGrp="1"/>
          </p:cNvSpPr>
          <p:nvPr>
            <p:ph type="body" sz="quarter" idx="10"/>
          </p:nvPr>
        </p:nvSpPr>
        <p:spPr>
          <a:xfrm>
            <a:off x="1737378" y="1305125"/>
            <a:ext cx="8717244" cy="4247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Graphic 5">
            <a:extLst>
              <a:ext uri="{FF2B5EF4-FFF2-40B4-BE49-F238E27FC236}">
                <a16:creationId xmlns:a16="http://schemas.microsoft.com/office/drawing/2014/main" id="{DEDCCEE9-51BB-114F-BA2E-6A56DB2A3C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3054915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all Out Slide – Light grey">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34409FA-7D88-6046-9DE9-296B658F0290}"/>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7" name="Text Placeholder 3">
            <a:extLst>
              <a:ext uri="{FF2B5EF4-FFF2-40B4-BE49-F238E27FC236}">
                <a16:creationId xmlns:a16="http://schemas.microsoft.com/office/drawing/2014/main" id="{185F0768-EE89-484C-988D-8F1F56BA0D10}"/>
              </a:ext>
            </a:extLst>
          </p:cNvPr>
          <p:cNvSpPr>
            <a:spLocks noGrp="1"/>
          </p:cNvSpPr>
          <p:nvPr>
            <p:ph type="body" sz="quarter" idx="10"/>
          </p:nvPr>
        </p:nvSpPr>
        <p:spPr>
          <a:xfrm>
            <a:off x="1737378" y="1305125"/>
            <a:ext cx="8717244" cy="4247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4">
            <a:extLst>
              <a:ext uri="{FF2B5EF4-FFF2-40B4-BE49-F238E27FC236}">
                <a16:creationId xmlns:a16="http://schemas.microsoft.com/office/drawing/2014/main" id="{AAEBB773-D18A-524F-A16A-4F594DF27F98}"/>
              </a:ext>
            </a:extLst>
          </p:cNvPr>
          <p:cNvSpPr>
            <a:spLocks noGrp="1"/>
          </p:cNvSpPr>
          <p:nvPr>
            <p:ph type="sldNum" sz="quarter" idx="12"/>
          </p:nvPr>
        </p:nvSpPr>
        <p:spPr>
          <a:xfrm>
            <a:off x="10878265" y="5617602"/>
            <a:ext cx="431999" cy="365125"/>
          </a:xfrm>
          <a:prstGeom prst="rect">
            <a:avLst/>
          </a:prstGeom>
        </p:spPr>
        <p:txBody>
          <a:bodyPr/>
          <a:lstStyle>
            <a:lvl1pPr algn="ctr">
              <a:defRPr sz="600"/>
            </a:lvl1pPr>
          </a:lstStyle>
          <a:p>
            <a:fld id="{DB86267A-F013-6742-8E08-7029E901F223}" type="slidenum">
              <a:rPr lang="en-US" smtClean="0"/>
              <a:pPr/>
              <a:t>‹#›</a:t>
            </a:fld>
            <a:endParaRPr lang="en-US" sz="600" dirty="0"/>
          </a:p>
        </p:txBody>
      </p:sp>
      <p:pic>
        <p:nvPicPr>
          <p:cNvPr id="9" name="Graphic 8">
            <a:extLst>
              <a:ext uri="{FF2B5EF4-FFF2-40B4-BE49-F238E27FC236}">
                <a16:creationId xmlns:a16="http://schemas.microsoft.com/office/drawing/2014/main" id="{9C9B2E72-916F-F54D-8F21-757D2BDD24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3981285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50864" y="1096010"/>
            <a:ext cx="11090275" cy="4888865"/>
          </a:xfrm>
        </p:spPr>
        <p:txBody>
          <a:bodyPr/>
          <a:lstStyle>
            <a:lvl1pPr>
              <a:defRPr sz="2000"/>
            </a:lvl1pPr>
            <a:lvl2pPr>
              <a:defRPr sz="2000"/>
            </a:lvl2pPr>
            <a:lvl3pPr marL="324000" indent="-162000">
              <a:defRPr sz="2000"/>
            </a:lvl3pPr>
            <a:lvl4pPr marL="486000" indent="-162000">
              <a:defRPr sz="2000"/>
            </a:lvl4pPr>
            <a:lvl5pPr marL="648000" indent="-162000">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6224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dirty="0"/>
              <a:t>Click to edit Master title style</a:t>
            </a:r>
          </a:p>
        </p:txBody>
      </p:sp>
      <p:sp>
        <p:nvSpPr>
          <p:cNvPr id="3" name="Content Placeholder 2"/>
          <p:cNvSpPr>
            <a:spLocks noGrp="1"/>
          </p:cNvSpPr>
          <p:nvPr>
            <p:ph idx="1" hasCustomPrompt="1"/>
          </p:nvPr>
        </p:nvSpPr>
        <p:spPr>
          <a:xfrm>
            <a:off x="550864" y="1916115"/>
            <a:ext cx="11090275" cy="4068761"/>
          </a:xfrm>
        </p:spPr>
        <p:txBody>
          <a:bodyPr/>
          <a:lstStyle>
            <a:lvl1pPr>
              <a:defRPr sz="2000"/>
            </a:lvl1pPr>
            <a:lvl2pPr>
              <a:defRPr sz="2000"/>
            </a:lvl2pPr>
            <a:lvl3pPr marL="324000" indent="-162000">
              <a:defRPr sz="2000"/>
            </a:lvl3pPr>
            <a:lvl4pPr marL="486000" indent="-162000">
              <a:defRPr sz="2000"/>
            </a:lvl4pPr>
            <a:lvl5pPr marL="648000" indent="-162000">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79E9B3B2-0149-3641-835E-F8F7B9AE8D77}"/>
              </a:ext>
            </a:extLst>
          </p:cNvPr>
          <p:cNvSpPr>
            <a:spLocks noGrp="1"/>
          </p:cNvSpPr>
          <p:nvPr>
            <p:ph type="body" sz="quarter" idx="10"/>
          </p:nvPr>
        </p:nvSpPr>
        <p:spPr>
          <a:xfrm>
            <a:off x="550864" y="1089025"/>
            <a:ext cx="11090275" cy="611188"/>
          </a:xfrm>
        </p:spPr>
        <p:txBody>
          <a:bodyPr anchor="t"/>
          <a:lstStyle>
            <a:lvl1pPr>
              <a:defRPr sz="2200"/>
            </a:lvl1pPr>
          </a:lstStyle>
          <a:p>
            <a:pPr lvl="0"/>
            <a:r>
              <a:rPr lang="en-US"/>
              <a:t>Edit Master text styles</a:t>
            </a:r>
          </a:p>
        </p:txBody>
      </p:sp>
    </p:spTree>
    <p:extLst>
      <p:ext uri="{BB962C8B-B14F-4D97-AF65-F5344CB8AC3E}">
        <p14:creationId xmlns:p14="http://schemas.microsoft.com/office/powerpoint/2010/main" val="2313243787"/>
      </p:ext>
    </p:extLst>
  </p:cSld>
  <p:clrMapOvr>
    <a:masterClrMapping/>
  </p:clrMapOvr>
  <p:extLst>
    <p:ext uri="{DCECCB84-F9BA-43D5-87BE-67443E8EF086}">
      <p15:sldGuideLst xmlns:p15="http://schemas.microsoft.com/office/powerpoint/2012/main">
        <p15:guide id="1" orient="horz" pos="1071">
          <p15:clr>
            <a:srgbClr val="A4A3A4"/>
          </p15:clr>
        </p15:guide>
        <p15:guide id="2" orient="horz" pos="1207">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79E9B3B2-0149-3641-835E-F8F7B9AE8D77}"/>
              </a:ext>
            </a:extLst>
          </p:cNvPr>
          <p:cNvSpPr>
            <a:spLocks noGrp="1"/>
          </p:cNvSpPr>
          <p:nvPr>
            <p:ph type="body" sz="quarter" idx="10"/>
          </p:nvPr>
        </p:nvSpPr>
        <p:spPr>
          <a:xfrm>
            <a:off x="550864" y="1089025"/>
            <a:ext cx="11090275" cy="611188"/>
          </a:xfrm>
        </p:spPr>
        <p:txBody>
          <a:bodyPr anchor="t"/>
          <a:lstStyle>
            <a:lvl1pPr>
              <a:defRPr sz="2200"/>
            </a:lvl1pPr>
          </a:lstStyle>
          <a:p>
            <a:pPr lvl="0"/>
            <a:r>
              <a:rPr lang="en-US"/>
              <a:t>Edit Master text styles</a:t>
            </a:r>
          </a:p>
        </p:txBody>
      </p:sp>
    </p:spTree>
    <p:extLst>
      <p:ext uri="{BB962C8B-B14F-4D97-AF65-F5344CB8AC3E}">
        <p14:creationId xmlns:p14="http://schemas.microsoft.com/office/powerpoint/2010/main" val="2353639289"/>
      </p:ext>
    </p:extLst>
  </p:cSld>
  <p:clrMapOvr>
    <a:masterClrMapping/>
  </p:clrMapOvr>
  <p:extLst>
    <p:ext uri="{DCECCB84-F9BA-43D5-87BE-67443E8EF086}">
      <p15:sldGuideLst xmlns:p15="http://schemas.microsoft.com/office/powerpoint/2012/main">
        <p15:guide id="1" orient="horz" pos="1071">
          <p15:clr>
            <a:srgbClr val="A4A3A4"/>
          </p15:clr>
        </p15:guide>
        <p15:guide id="2" orient="horz" pos="1207">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Numbered text page">
    <p:spTree>
      <p:nvGrpSpPr>
        <p:cNvPr id="1" name=""/>
        <p:cNvGrpSpPr/>
        <p:nvPr/>
      </p:nvGrpSpPr>
      <p:grpSpPr>
        <a:xfrm>
          <a:off x="0" y="0"/>
          <a:ext cx="0" cy="0"/>
          <a:chOff x="0" y="0"/>
          <a:chExt cx="0" cy="0"/>
        </a:xfrm>
      </p:grpSpPr>
      <p:sp>
        <p:nvSpPr>
          <p:cNvPr id="2" name="Title 1"/>
          <p:cNvSpPr>
            <a:spLocks noGrp="1"/>
          </p:cNvSpPr>
          <p:nvPr>
            <p:ph type="title"/>
          </p:nvPr>
        </p:nvSpPr>
        <p:spPr>
          <a:xfrm>
            <a:off x="550864" y="368138"/>
            <a:ext cx="11090275" cy="492446"/>
          </a:xfrm>
        </p:spPr>
        <p:txBody>
          <a:bodyPr anchor="ctr" anchorCtr="0">
            <a:noAutofit/>
          </a:bodyPr>
          <a:lstStyle>
            <a:lvl1pPr>
              <a:defRPr sz="3200" b="0">
                <a:solidFill>
                  <a:schemeClr val="tx1"/>
                </a:solidFill>
                <a:latin typeface="+mj-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50864" y="1096010"/>
            <a:ext cx="11090275" cy="4888865"/>
          </a:xfrm>
        </p:spPr>
        <p:txBody>
          <a:bodyPr/>
          <a:lstStyle>
            <a:lvl1pPr marL="162000" indent="-162000">
              <a:lnSpc>
                <a:spcPct val="100000"/>
              </a:lnSpc>
              <a:spcBef>
                <a:spcPts val="900"/>
              </a:spcBef>
              <a:buClrTx/>
              <a:buFont typeface="+mj-lt"/>
              <a:buAutoNum type="arabicPeriod"/>
              <a:defRPr sz="2000">
                <a:solidFill>
                  <a:schemeClr val="tx1"/>
                </a:solidFill>
              </a:defRPr>
            </a:lvl1pPr>
            <a:lvl2pPr marL="324000" indent="-162000">
              <a:lnSpc>
                <a:spcPct val="100000"/>
              </a:lnSpc>
              <a:spcBef>
                <a:spcPts val="900"/>
              </a:spcBef>
              <a:buFont typeface="+mj-lt"/>
              <a:buAutoNum type="alphaLcPeriod"/>
              <a:defRPr sz="2000"/>
            </a:lvl2pPr>
            <a:lvl3pPr marL="486000" indent="-162000">
              <a:lnSpc>
                <a:spcPct val="100000"/>
              </a:lnSpc>
              <a:spcBef>
                <a:spcPts val="900"/>
              </a:spcBef>
              <a:defRPr sz="2000"/>
            </a:lvl3pPr>
            <a:lvl4pPr marL="648000" indent="-162000">
              <a:lnSpc>
                <a:spcPct val="100000"/>
              </a:lnSpc>
              <a:spcBef>
                <a:spcPts val="900"/>
              </a:spcBef>
              <a:defRPr sz="2000"/>
            </a:lvl4pPr>
            <a:lvl5pPr marL="810000" indent="-162000">
              <a:lnSpc>
                <a:spcPct val="100000"/>
              </a:lnSpc>
              <a:spcBef>
                <a:spcPts val="900"/>
              </a:spcBef>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5857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text_Right pictur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9312" y="1106123"/>
            <a:ext cx="5428739" cy="4878752"/>
          </a:xfrm>
        </p:spPr>
        <p:txBody>
          <a:bodyPr/>
          <a:lstStyle>
            <a:lvl1pPr>
              <a:lnSpc>
                <a:spcPct val="100000"/>
              </a:lnSpc>
              <a:spcBef>
                <a:spcPts val="1200"/>
              </a:spcBef>
              <a:defRPr sz="2000"/>
            </a:lvl1pPr>
            <a:lvl2pPr marL="162000" indent="-162000">
              <a:lnSpc>
                <a:spcPct val="100000"/>
              </a:lnSpc>
              <a:spcBef>
                <a:spcPts val="900"/>
              </a:spcBef>
              <a:buClr>
                <a:schemeClr val="tx1"/>
              </a:buClr>
              <a:buFont typeface="Wingdings" pitchFamily="2" charset="2"/>
              <a:buChar char=""/>
              <a:defRPr sz="2000"/>
            </a:lvl2pPr>
            <a:lvl3pPr marL="324000" indent="-162000">
              <a:lnSpc>
                <a:spcPct val="100000"/>
              </a:lnSpc>
              <a:spcBef>
                <a:spcPts val="900"/>
              </a:spcBef>
              <a:defRPr sz="2000"/>
            </a:lvl3pPr>
            <a:lvl4pPr marL="486000" indent="-162000">
              <a:lnSpc>
                <a:spcPct val="100000"/>
              </a:lnSpc>
              <a:spcBef>
                <a:spcPts val="900"/>
              </a:spcBef>
              <a:defRPr sz="2000"/>
            </a:lvl4pPr>
            <a:lvl5pPr marL="648000" indent="-162000">
              <a:lnSpc>
                <a:spcPct val="100000"/>
              </a:lnSpc>
              <a:spcBef>
                <a:spcPts val="900"/>
              </a:spcBef>
              <a:defRPr sz="20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p:nvPr>
        </p:nvSpPr>
        <p:spPr>
          <a:xfrm>
            <a:off x="6203952" y="1106123"/>
            <a:ext cx="5428739" cy="4877116"/>
          </a:xfrm>
        </p:spPr>
        <p:txBody>
          <a:bodyPr anchor="ctr">
            <a:noAutofit/>
          </a:bodyPr>
          <a:lstStyle>
            <a:lvl1pPr algn="ctr">
              <a:defRPr i="1">
                <a:solidFill>
                  <a:schemeClr val="tx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D4850B05-0489-9446-862F-D37AE36E3F6D}"/>
              </a:ext>
            </a:extLst>
          </p:cNvPr>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628475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eft text_Char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864" y="1089026"/>
            <a:ext cx="5437187" cy="4895849"/>
          </a:xfrm>
        </p:spPr>
        <p:txBody>
          <a:bodyPr/>
          <a:lstStyle>
            <a:lvl1pPr>
              <a:defRPr sz="2000"/>
            </a:lvl1pPr>
            <a:lvl2pPr marL="162000" indent="-162000">
              <a:buClr>
                <a:schemeClr val="tx1"/>
              </a:buClr>
              <a:buFont typeface="Wingdings" pitchFamily="2" charset="2"/>
              <a:buChar char=""/>
              <a:defRPr sz="2000"/>
            </a:lvl2pPr>
            <a:lvl3pPr marL="324000" indent="-162000">
              <a:defRPr sz="2000"/>
            </a:lvl3pPr>
            <a:lvl4pPr marL="486000" indent="-162000">
              <a:defRPr sz="2000"/>
            </a:lvl4pPr>
            <a:lvl5pPr marL="648000" indent="-162000">
              <a:defRPr sz="20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9FE7400E-4E0B-7F46-A08F-90C3A1A2BCDE}"/>
              </a:ext>
            </a:extLst>
          </p:cNvPr>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2629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2567-4823-7BA8-77E8-A67D1390CC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262A77-0DE5-238F-96E9-86493A037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074858-53EA-1577-0AF2-C552F969F318}"/>
              </a:ext>
            </a:extLst>
          </p:cNvPr>
          <p:cNvSpPr>
            <a:spLocks noGrp="1"/>
          </p:cNvSpPr>
          <p:nvPr>
            <p:ph type="dt" sz="half" idx="10"/>
          </p:nvPr>
        </p:nvSpPr>
        <p:spPr/>
        <p:txBody>
          <a:bodyPr/>
          <a:lstStyle/>
          <a:p>
            <a:fld id="{83A37911-5CE1-4E74-9CD8-EA9ABF94C0A2}" type="datetimeFigureOut">
              <a:rPr lang="en-GB" smtClean="0"/>
              <a:t>25/09/2025</a:t>
            </a:fld>
            <a:endParaRPr lang="en-GB"/>
          </a:p>
        </p:txBody>
      </p:sp>
      <p:sp>
        <p:nvSpPr>
          <p:cNvPr id="5" name="Footer Placeholder 4">
            <a:extLst>
              <a:ext uri="{FF2B5EF4-FFF2-40B4-BE49-F238E27FC236}">
                <a16:creationId xmlns:a16="http://schemas.microsoft.com/office/drawing/2014/main" id="{F4510039-D15B-7D23-A1B0-27F0056D24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B5B96D-76D1-6FC1-865C-0C1C5B67A9F5}"/>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143869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ft text_2 Right pictur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9312" y="1089026"/>
            <a:ext cx="5428739" cy="4895849"/>
          </a:xfrm>
        </p:spPr>
        <p:txBody>
          <a:bodyPr/>
          <a:lstStyle>
            <a:lvl1pPr>
              <a:lnSpc>
                <a:spcPct val="100000"/>
              </a:lnSpc>
              <a:spcBef>
                <a:spcPts val="1200"/>
              </a:spcBef>
              <a:defRPr sz="2000"/>
            </a:lvl1pPr>
            <a:lvl2pPr marL="162000" indent="-162000">
              <a:lnSpc>
                <a:spcPct val="100000"/>
              </a:lnSpc>
              <a:spcBef>
                <a:spcPts val="900"/>
              </a:spcBef>
              <a:buClr>
                <a:schemeClr val="tx1"/>
              </a:buClr>
              <a:buFont typeface="Wingdings" pitchFamily="2" charset="2"/>
              <a:buChar char=""/>
              <a:defRPr sz="2000"/>
            </a:lvl2pPr>
            <a:lvl3pPr marL="324000" indent="-162000">
              <a:lnSpc>
                <a:spcPct val="100000"/>
              </a:lnSpc>
              <a:spcBef>
                <a:spcPts val="900"/>
              </a:spcBef>
              <a:defRPr sz="2000"/>
            </a:lvl3pPr>
            <a:lvl4pPr marL="486000" indent="-162000">
              <a:lnSpc>
                <a:spcPct val="100000"/>
              </a:lnSpc>
              <a:spcBef>
                <a:spcPts val="900"/>
              </a:spcBef>
              <a:defRPr sz="2000"/>
            </a:lvl4pPr>
            <a:lvl5pPr marL="648000" indent="-162000">
              <a:lnSpc>
                <a:spcPct val="100000"/>
              </a:lnSpc>
              <a:spcBef>
                <a:spcPts val="900"/>
              </a:spcBef>
              <a:defRPr sz="20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p:nvPr>
        </p:nvSpPr>
        <p:spPr>
          <a:xfrm>
            <a:off x="6203952" y="1089029"/>
            <a:ext cx="5428739" cy="2339973"/>
          </a:xfrm>
        </p:spPr>
        <p:txBody>
          <a:bodyPr anchor="ctr">
            <a:noAutofit/>
          </a:bodyPr>
          <a:lstStyle>
            <a:lvl1pPr algn="ctr">
              <a:defRPr i="1">
                <a:solidFill>
                  <a:schemeClr val="tx2"/>
                </a:solidFill>
              </a:defRPr>
            </a:lvl1pPr>
          </a:lstStyle>
          <a:p>
            <a:r>
              <a:rPr lang="en-US"/>
              <a:t>Click icon to add picture</a:t>
            </a:r>
            <a:endParaRPr lang="en-US" dirty="0"/>
          </a:p>
        </p:txBody>
      </p:sp>
      <p:sp>
        <p:nvSpPr>
          <p:cNvPr id="7" name="Picture Placeholder 7"/>
          <p:cNvSpPr>
            <a:spLocks noGrp="1"/>
          </p:cNvSpPr>
          <p:nvPr>
            <p:ph type="pic" sz="quarter" idx="11"/>
          </p:nvPr>
        </p:nvSpPr>
        <p:spPr>
          <a:xfrm>
            <a:off x="6203951" y="3658266"/>
            <a:ext cx="5426324" cy="2326611"/>
          </a:xfrm>
        </p:spPr>
        <p:txBody>
          <a:bodyPr anchor="ctr">
            <a:noAutofit/>
          </a:bodyPr>
          <a:lstStyle>
            <a:lvl1pPr algn="ctr">
              <a:defRPr i="1">
                <a:solidFill>
                  <a:schemeClr val="tx2"/>
                </a:solidFill>
              </a:defRPr>
            </a:lvl1pPr>
          </a:lstStyle>
          <a:p>
            <a:r>
              <a:rPr lang="en-US"/>
              <a:t>Click icon to add picture</a:t>
            </a:r>
            <a:endParaRPr lang="en-US" dirty="0"/>
          </a:p>
        </p:txBody>
      </p:sp>
      <p:sp>
        <p:nvSpPr>
          <p:cNvPr id="6" name="Title 1">
            <a:extLst>
              <a:ext uri="{FF2B5EF4-FFF2-40B4-BE49-F238E27FC236}">
                <a16:creationId xmlns:a16="http://schemas.microsoft.com/office/drawing/2014/main" id="{BDE2FEA1-24B6-BB42-AB0D-D0BF1476FDEA}"/>
              </a:ext>
            </a:extLst>
          </p:cNvPr>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162306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54567" y="374898"/>
            <a:ext cx="5433484" cy="2421083"/>
          </a:xfrm>
        </p:spPr>
        <p:txBody>
          <a:bodyPr anchor="ctr">
            <a:noAutofit/>
          </a:bodyPr>
          <a:lstStyle>
            <a:lvl1pPr algn="ctr">
              <a:defRPr i="1">
                <a:solidFill>
                  <a:schemeClr val="tx2"/>
                </a:solidFill>
              </a:defRPr>
            </a:lvl1pPr>
          </a:lstStyle>
          <a:p>
            <a:r>
              <a:rPr lang="en-US"/>
              <a:t>Click icon to add picture</a:t>
            </a:r>
            <a:endParaRPr lang="en-US" dirty="0"/>
          </a:p>
        </p:txBody>
      </p:sp>
      <p:sp>
        <p:nvSpPr>
          <p:cNvPr id="7" name="Picture Placeholder 7"/>
          <p:cNvSpPr>
            <a:spLocks noGrp="1"/>
          </p:cNvSpPr>
          <p:nvPr>
            <p:ph type="pic" sz="quarter" idx="11"/>
          </p:nvPr>
        </p:nvSpPr>
        <p:spPr>
          <a:xfrm>
            <a:off x="6203951" y="374898"/>
            <a:ext cx="5433484" cy="2421083"/>
          </a:xfrm>
        </p:spPr>
        <p:txBody>
          <a:bodyPr anchor="ctr">
            <a:noAutofit/>
          </a:bodyPr>
          <a:lstStyle>
            <a:lvl1pPr algn="ctr">
              <a:defRPr i="1">
                <a:solidFill>
                  <a:schemeClr val="tx2"/>
                </a:solidFill>
              </a:defRPr>
            </a:lvl1pPr>
          </a:lstStyle>
          <a:p>
            <a:r>
              <a:rPr lang="en-US"/>
              <a:t>Click icon to add picture</a:t>
            </a:r>
            <a:endParaRPr lang="en-US" dirty="0"/>
          </a:p>
        </p:txBody>
      </p:sp>
      <p:sp>
        <p:nvSpPr>
          <p:cNvPr id="10" name="Picture Placeholder 7"/>
          <p:cNvSpPr>
            <a:spLocks noGrp="1"/>
          </p:cNvSpPr>
          <p:nvPr>
            <p:ph type="pic" sz="quarter" idx="12"/>
          </p:nvPr>
        </p:nvSpPr>
        <p:spPr>
          <a:xfrm>
            <a:off x="554567" y="3266403"/>
            <a:ext cx="5433484" cy="2421083"/>
          </a:xfrm>
        </p:spPr>
        <p:txBody>
          <a:bodyPr anchor="ctr">
            <a:noAutofit/>
          </a:bodyPr>
          <a:lstStyle>
            <a:lvl1pPr algn="ctr">
              <a:defRPr i="1">
                <a:solidFill>
                  <a:schemeClr val="tx2"/>
                </a:solidFill>
              </a:defRPr>
            </a:lvl1pPr>
          </a:lstStyle>
          <a:p>
            <a:r>
              <a:rPr lang="en-US"/>
              <a:t>Click icon to add picture</a:t>
            </a:r>
            <a:endParaRPr lang="en-US" dirty="0"/>
          </a:p>
        </p:txBody>
      </p:sp>
      <p:sp>
        <p:nvSpPr>
          <p:cNvPr id="11" name="Picture Placeholder 7"/>
          <p:cNvSpPr>
            <a:spLocks noGrp="1"/>
          </p:cNvSpPr>
          <p:nvPr>
            <p:ph type="pic" sz="quarter" idx="13"/>
          </p:nvPr>
        </p:nvSpPr>
        <p:spPr>
          <a:xfrm>
            <a:off x="6203951" y="3266403"/>
            <a:ext cx="5433484" cy="2421083"/>
          </a:xfrm>
        </p:spPr>
        <p:txBody>
          <a:bodyPr anchor="ctr">
            <a:noAutofit/>
          </a:bodyPr>
          <a:lstStyle>
            <a:lvl1pPr algn="ctr">
              <a:defRPr i="1">
                <a:solidFill>
                  <a:schemeClr val="tx2"/>
                </a:solidFill>
              </a:defRPr>
            </a:lvl1pPr>
          </a:lstStyle>
          <a:p>
            <a:r>
              <a:rPr lang="en-US"/>
              <a:t>Click icon to add picture</a:t>
            </a:r>
            <a:endParaRPr lang="en-US" dirty="0"/>
          </a:p>
        </p:txBody>
      </p:sp>
      <p:sp>
        <p:nvSpPr>
          <p:cNvPr id="14" name="Text Placeholder 13"/>
          <p:cNvSpPr>
            <a:spLocks noGrp="1"/>
          </p:cNvSpPr>
          <p:nvPr>
            <p:ph type="body" sz="quarter" idx="14"/>
          </p:nvPr>
        </p:nvSpPr>
        <p:spPr>
          <a:xfrm>
            <a:off x="559592" y="2820410"/>
            <a:ext cx="5428459" cy="287259"/>
          </a:xfrm>
        </p:spPr>
        <p:txBody>
          <a:bodyPr/>
          <a:lstStyle>
            <a:lvl1pPr>
              <a:defRPr sz="1400"/>
            </a:lvl1pPr>
          </a:lstStyle>
          <a:p>
            <a:pPr lvl="0"/>
            <a:r>
              <a:rPr lang="en-US"/>
              <a:t>Edit Master text styles</a:t>
            </a:r>
          </a:p>
        </p:txBody>
      </p:sp>
      <p:sp>
        <p:nvSpPr>
          <p:cNvPr id="15" name="Text Placeholder 13"/>
          <p:cNvSpPr>
            <a:spLocks noGrp="1"/>
          </p:cNvSpPr>
          <p:nvPr>
            <p:ph type="body" sz="quarter" idx="15"/>
          </p:nvPr>
        </p:nvSpPr>
        <p:spPr>
          <a:xfrm>
            <a:off x="6203951" y="2820410"/>
            <a:ext cx="5437188" cy="287259"/>
          </a:xfrm>
        </p:spPr>
        <p:txBody>
          <a:bodyPr/>
          <a:lstStyle>
            <a:lvl1pPr>
              <a:defRPr sz="1400"/>
            </a:lvl1pPr>
          </a:lstStyle>
          <a:p>
            <a:pPr lvl="0"/>
            <a:r>
              <a:rPr lang="en-US"/>
              <a:t>Edit Master text styles</a:t>
            </a:r>
          </a:p>
        </p:txBody>
      </p:sp>
      <p:sp>
        <p:nvSpPr>
          <p:cNvPr id="16" name="Text Placeholder 13"/>
          <p:cNvSpPr>
            <a:spLocks noGrp="1"/>
          </p:cNvSpPr>
          <p:nvPr>
            <p:ph type="body" sz="quarter" idx="16"/>
          </p:nvPr>
        </p:nvSpPr>
        <p:spPr>
          <a:xfrm>
            <a:off x="559592" y="5701870"/>
            <a:ext cx="5428459" cy="287259"/>
          </a:xfrm>
        </p:spPr>
        <p:txBody>
          <a:bodyPr/>
          <a:lstStyle>
            <a:lvl1pPr>
              <a:defRPr sz="1400"/>
            </a:lvl1pPr>
          </a:lstStyle>
          <a:p>
            <a:pPr lvl="0"/>
            <a:r>
              <a:rPr lang="en-US"/>
              <a:t>Edit Master text styles</a:t>
            </a:r>
          </a:p>
        </p:txBody>
      </p:sp>
      <p:sp>
        <p:nvSpPr>
          <p:cNvPr id="17" name="Text Placeholder 13"/>
          <p:cNvSpPr>
            <a:spLocks noGrp="1"/>
          </p:cNvSpPr>
          <p:nvPr>
            <p:ph type="body" sz="quarter" idx="17"/>
          </p:nvPr>
        </p:nvSpPr>
        <p:spPr>
          <a:xfrm>
            <a:off x="6203951" y="5701870"/>
            <a:ext cx="5437188" cy="287259"/>
          </a:xfrm>
        </p:spPr>
        <p:txBody>
          <a:bodyPr/>
          <a:lstStyle>
            <a:lvl1pPr>
              <a:defRPr sz="1400"/>
            </a:lvl1pPr>
          </a:lstStyle>
          <a:p>
            <a:pPr lvl="0"/>
            <a:r>
              <a:rPr lang="en-US"/>
              <a:t>Edit Master text styles</a:t>
            </a:r>
          </a:p>
        </p:txBody>
      </p:sp>
    </p:spTree>
    <p:extLst>
      <p:ext uri="{BB962C8B-B14F-4D97-AF65-F5344CB8AC3E}">
        <p14:creationId xmlns:p14="http://schemas.microsoft.com/office/powerpoint/2010/main" val="3469943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50864" y="368301"/>
            <a:ext cx="11090275" cy="5397352"/>
          </a:xfrm>
        </p:spPr>
        <p:txBody>
          <a:bodyPr anchor="ctr">
            <a:noAutofit/>
          </a:bodyPr>
          <a:lstStyle>
            <a:lvl1pPr marL="0" marR="0" indent="0" algn="ctr" defTabSz="685800" rtl="0" eaLnBrk="1" fontAlgn="base" latinLnBrk="0" hangingPunct="1">
              <a:lnSpc>
                <a:spcPct val="100000"/>
              </a:lnSpc>
              <a:spcBef>
                <a:spcPct val="50000"/>
              </a:spcBef>
              <a:spcAft>
                <a:spcPct val="0"/>
              </a:spcAft>
              <a:buClr>
                <a:schemeClr val="tx2"/>
              </a:buClr>
              <a:buSzTx/>
              <a:buFont typeface="Wingdings" pitchFamily="2" charset="2"/>
              <a:buNone/>
              <a:tabLst/>
              <a:defRPr sz="2800" i="1">
                <a:solidFill>
                  <a:schemeClr val="tx2"/>
                </a:solidFill>
              </a:defRPr>
            </a:lvl1pPr>
          </a:lstStyle>
          <a:p>
            <a:r>
              <a:rPr lang="en-US" dirty="0"/>
              <a:t>Click icon to insert image</a:t>
            </a:r>
          </a:p>
        </p:txBody>
      </p:sp>
      <p:sp>
        <p:nvSpPr>
          <p:cNvPr id="16" name="Text Placeholder 13"/>
          <p:cNvSpPr>
            <a:spLocks noGrp="1"/>
          </p:cNvSpPr>
          <p:nvPr>
            <p:ph type="body" sz="quarter" idx="16" hasCustomPrompt="1"/>
          </p:nvPr>
        </p:nvSpPr>
        <p:spPr>
          <a:xfrm>
            <a:off x="536479" y="5795935"/>
            <a:ext cx="5541432" cy="287259"/>
          </a:xfrm>
        </p:spPr>
        <p:txBody>
          <a:bodyPr/>
          <a:lstStyle>
            <a:lvl1pPr>
              <a:defRPr sz="1600"/>
            </a:lvl1pPr>
          </a:lstStyle>
          <a:p>
            <a:pPr lvl="0"/>
            <a:r>
              <a:rPr lang="en-US" dirty="0"/>
              <a:t>Edit Master text styles</a:t>
            </a:r>
          </a:p>
        </p:txBody>
      </p:sp>
    </p:spTree>
    <p:extLst>
      <p:ext uri="{BB962C8B-B14F-4D97-AF65-F5344CB8AC3E}">
        <p14:creationId xmlns:p14="http://schemas.microsoft.com/office/powerpoint/2010/main" val="3721590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864" y="1682435"/>
            <a:ext cx="5437187" cy="492443"/>
          </a:xfrm>
        </p:spPr>
        <p:txBody>
          <a:bodyPr anchor="b"/>
          <a:lstStyle>
            <a:lvl1pPr marL="0" indent="0">
              <a:buNone/>
              <a:defRPr sz="22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550864" y="2289029"/>
            <a:ext cx="5437187" cy="3695847"/>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203953" y="1682435"/>
            <a:ext cx="5437184" cy="492443"/>
          </a:xfrm>
        </p:spPr>
        <p:txBody>
          <a:bodyPr anchor="b"/>
          <a:lstStyle>
            <a:lvl1pPr marL="0" indent="0">
              <a:buNone/>
              <a:defRPr sz="22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203953" y="2289029"/>
            <a:ext cx="5437184" cy="3695847"/>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53FCC93-B8C6-054E-9956-104370D09432}"/>
              </a:ext>
            </a:extLst>
          </p:cNvPr>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56721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F8541D-80A4-6C45-9AEF-A7BD5BA93929}"/>
              </a:ext>
            </a:extLst>
          </p:cNvPr>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5764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1DA7BD-7BC5-944E-A5B8-53571360DE26}"/>
              </a:ext>
            </a:extLst>
          </p:cNvPr>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8B63E806-1BAA-934E-8E20-7BE91E736EB4}"/>
              </a:ext>
            </a:extLst>
          </p:cNvPr>
          <p:cNvPicPr>
            <a:picLocks noChangeAspect="1"/>
          </p:cNvPicPr>
          <p:nvPr userDrawn="1"/>
        </p:nvPicPr>
        <p:blipFill>
          <a:blip r:embed="rId2"/>
          <a:stretch>
            <a:fillRect/>
          </a:stretch>
        </p:blipFill>
        <p:spPr>
          <a:xfrm>
            <a:off x="9905956" y="6431890"/>
            <a:ext cx="1726299" cy="219600"/>
          </a:xfrm>
          <a:prstGeom prst="rect">
            <a:avLst/>
          </a:prstGeom>
        </p:spPr>
      </p:pic>
    </p:spTree>
    <p:extLst>
      <p:ext uri="{BB962C8B-B14F-4D97-AF65-F5344CB8AC3E}">
        <p14:creationId xmlns:p14="http://schemas.microsoft.com/office/powerpoint/2010/main" val="1039798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768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Slide – Whit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AC6D39F-9D4F-4141-8ABC-F61B9BCD57CE}"/>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9" name="Rectangle 10">
            <a:extLst>
              <a:ext uri="{FF2B5EF4-FFF2-40B4-BE49-F238E27FC236}">
                <a16:creationId xmlns:a16="http://schemas.microsoft.com/office/drawing/2014/main" id="{5B075697-619E-A646-93F6-5FBBF2CAB85C}"/>
              </a:ext>
            </a:extLst>
          </p:cNvPr>
          <p:cNvSpPr>
            <a:spLocks noGrp="1" noChangeArrowheads="1"/>
          </p:cNvSpPr>
          <p:nvPr>
            <p:ph type="ctrTitle" hasCustomPrompt="1"/>
          </p:nvPr>
        </p:nvSpPr>
        <p:spPr>
          <a:xfrm>
            <a:off x="1746757" y="1986918"/>
            <a:ext cx="8707865" cy="1557644"/>
          </a:xfrm>
        </p:spPr>
        <p:txBody>
          <a:bodyPr anchor="b"/>
          <a:lstStyle>
            <a:lvl1pPr>
              <a:defRPr sz="3200" b="1" i="0">
                <a:solidFill>
                  <a:schemeClr val="tx1"/>
                </a:solidFill>
                <a:latin typeface="Expert Sans Extra Bold" panose="020B0A03030103020204" pitchFamily="34" charset="0"/>
              </a:defRPr>
            </a:lvl1pPr>
          </a:lstStyle>
          <a:p>
            <a:r>
              <a:rPr lang="en-US" dirty="0"/>
              <a:t>Thank you</a:t>
            </a:r>
          </a:p>
        </p:txBody>
      </p:sp>
      <p:pic>
        <p:nvPicPr>
          <p:cNvPr id="6" name="Picture 5">
            <a:extLst>
              <a:ext uri="{FF2B5EF4-FFF2-40B4-BE49-F238E27FC236}">
                <a16:creationId xmlns:a16="http://schemas.microsoft.com/office/drawing/2014/main" id="{882395E6-BD58-DE4D-B1D8-44E3705ED880}"/>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7" name="Graphic 6">
            <a:extLst>
              <a:ext uri="{FF2B5EF4-FFF2-40B4-BE49-F238E27FC236}">
                <a16:creationId xmlns:a16="http://schemas.microsoft.com/office/drawing/2014/main" id="{B382AFC2-469F-C54B-BBB1-CCF18D5BEC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56101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Slide Digital – stone">
    <p:bg>
      <p:bgPr>
        <a:solidFill>
          <a:srgbClr val="E8E8C9"/>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AC6D39F-9D4F-4141-8ABC-F61B9BCD57CE}"/>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9" name="Rectangle 10">
            <a:extLst>
              <a:ext uri="{FF2B5EF4-FFF2-40B4-BE49-F238E27FC236}">
                <a16:creationId xmlns:a16="http://schemas.microsoft.com/office/drawing/2014/main" id="{5B075697-619E-A646-93F6-5FBBF2CAB85C}"/>
              </a:ext>
            </a:extLst>
          </p:cNvPr>
          <p:cNvSpPr>
            <a:spLocks noGrp="1" noChangeArrowheads="1"/>
          </p:cNvSpPr>
          <p:nvPr>
            <p:ph type="ctrTitle" hasCustomPrompt="1"/>
          </p:nvPr>
        </p:nvSpPr>
        <p:spPr>
          <a:xfrm>
            <a:off x="1746757" y="1986918"/>
            <a:ext cx="8707865" cy="1557644"/>
          </a:xfrm>
        </p:spPr>
        <p:txBody>
          <a:bodyPr anchor="b"/>
          <a:lstStyle>
            <a:lvl1pPr>
              <a:defRPr sz="3200" b="1" i="0">
                <a:solidFill>
                  <a:schemeClr val="tx1"/>
                </a:solidFill>
                <a:latin typeface="Expert Sans Extra Bold" panose="020B0A03030103020204" pitchFamily="34" charset="0"/>
              </a:defRPr>
            </a:lvl1pPr>
          </a:lstStyle>
          <a:p>
            <a:r>
              <a:rPr lang="en-US" dirty="0"/>
              <a:t>Thank you</a:t>
            </a:r>
          </a:p>
        </p:txBody>
      </p:sp>
      <p:pic>
        <p:nvPicPr>
          <p:cNvPr id="6" name="Picture 5">
            <a:extLst>
              <a:ext uri="{FF2B5EF4-FFF2-40B4-BE49-F238E27FC236}">
                <a16:creationId xmlns:a16="http://schemas.microsoft.com/office/drawing/2014/main" id="{882395E6-BD58-DE4D-B1D8-44E3705ED880}"/>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7" name="Graphic 6">
            <a:extLst>
              <a:ext uri="{FF2B5EF4-FFF2-40B4-BE49-F238E27FC236}">
                <a16:creationId xmlns:a16="http://schemas.microsoft.com/office/drawing/2014/main" id="{B382AFC2-469F-C54B-BBB1-CCF18D5BEC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817916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Slide Digital – mint">
    <p:bg>
      <p:bgPr>
        <a:solidFill>
          <a:srgbClr val="CDF5E8"/>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AC6D39F-9D4F-4141-8ABC-F61B9BCD57CE}"/>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9" name="Rectangle 10">
            <a:extLst>
              <a:ext uri="{FF2B5EF4-FFF2-40B4-BE49-F238E27FC236}">
                <a16:creationId xmlns:a16="http://schemas.microsoft.com/office/drawing/2014/main" id="{5B075697-619E-A646-93F6-5FBBF2CAB85C}"/>
              </a:ext>
            </a:extLst>
          </p:cNvPr>
          <p:cNvSpPr>
            <a:spLocks noGrp="1" noChangeArrowheads="1"/>
          </p:cNvSpPr>
          <p:nvPr>
            <p:ph type="ctrTitle" hasCustomPrompt="1"/>
          </p:nvPr>
        </p:nvSpPr>
        <p:spPr>
          <a:xfrm>
            <a:off x="1746757" y="1986918"/>
            <a:ext cx="8707865" cy="1557644"/>
          </a:xfrm>
        </p:spPr>
        <p:txBody>
          <a:bodyPr anchor="b"/>
          <a:lstStyle>
            <a:lvl1pPr>
              <a:defRPr sz="3200" b="1" i="0">
                <a:solidFill>
                  <a:schemeClr val="tx1"/>
                </a:solidFill>
                <a:latin typeface="Expert Sans Extra Bold" panose="020B0A03030103020204" pitchFamily="34" charset="0"/>
              </a:defRPr>
            </a:lvl1pPr>
          </a:lstStyle>
          <a:p>
            <a:r>
              <a:rPr lang="en-US" dirty="0"/>
              <a:t>Thank you</a:t>
            </a:r>
          </a:p>
        </p:txBody>
      </p:sp>
      <p:pic>
        <p:nvPicPr>
          <p:cNvPr id="6" name="Picture 5">
            <a:extLst>
              <a:ext uri="{FF2B5EF4-FFF2-40B4-BE49-F238E27FC236}">
                <a16:creationId xmlns:a16="http://schemas.microsoft.com/office/drawing/2014/main" id="{882395E6-BD58-DE4D-B1D8-44E3705ED880}"/>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7" name="Graphic 6">
            <a:extLst>
              <a:ext uri="{FF2B5EF4-FFF2-40B4-BE49-F238E27FC236}">
                <a16:creationId xmlns:a16="http://schemas.microsoft.com/office/drawing/2014/main" id="{B382AFC2-469F-C54B-BBB1-CCF18D5BEC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262317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7F12-E033-3275-C905-704007F248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00CD9D-5508-D6E3-D33A-D9C35F6853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88B8E5-6E76-5B9E-79C5-13605DECD6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BB77E5-5E92-A2BE-275C-F236E99D1F32}"/>
              </a:ext>
            </a:extLst>
          </p:cNvPr>
          <p:cNvSpPr>
            <a:spLocks noGrp="1"/>
          </p:cNvSpPr>
          <p:nvPr>
            <p:ph type="dt" sz="half" idx="10"/>
          </p:nvPr>
        </p:nvSpPr>
        <p:spPr/>
        <p:txBody>
          <a:bodyPr/>
          <a:lstStyle/>
          <a:p>
            <a:fld id="{83A37911-5CE1-4E74-9CD8-EA9ABF94C0A2}" type="datetimeFigureOut">
              <a:rPr lang="en-GB" smtClean="0"/>
              <a:t>25/09/2025</a:t>
            </a:fld>
            <a:endParaRPr lang="en-GB"/>
          </a:p>
        </p:txBody>
      </p:sp>
      <p:sp>
        <p:nvSpPr>
          <p:cNvPr id="6" name="Footer Placeholder 5">
            <a:extLst>
              <a:ext uri="{FF2B5EF4-FFF2-40B4-BE49-F238E27FC236}">
                <a16:creationId xmlns:a16="http://schemas.microsoft.com/office/drawing/2014/main" id="{EDDF592E-3F7B-404F-7455-677665754F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C2BF0B-D3DC-27B0-003C-639163F53A05}"/>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36903733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Slide Digital – light yellow">
    <p:bg>
      <p:bgPr>
        <a:solidFill>
          <a:srgbClr val="FFFF98"/>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AC6D39F-9D4F-4141-8ABC-F61B9BCD57CE}"/>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9" name="Rectangle 10">
            <a:extLst>
              <a:ext uri="{FF2B5EF4-FFF2-40B4-BE49-F238E27FC236}">
                <a16:creationId xmlns:a16="http://schemas.microsoft.com/office/drawing/2014/main" id="{5B075697-619E-A646-93F6-5FBBF2CAB85C}"/>
              </a:ext>
            </a:extLst>
          </p:cNvPr>
          <p:cNvSpPr>
            <a:spLocks noGrp="1" noChangeArrowheads="1"/>
          </p:cNvSpPr>
          <p:nvPr>
            <p:ph type="ctrTitle" hasCustomPrompt="1"/>
          </p:nvPr>
        </p:nvSpPr>
        <p:spPr>
          <a:xfrm>
            <a:off x="1746757" y="1986918"/>
            <a:ext cx="8707865" cy="1557644"/>
          </a:xfrm>
        </p:spPr>
        <p:txBody>
          <a:bodyPr anchor="b"/>
          <a:lstStyle>
            <a:lvl1pPr>
              <a:defRPr sz="3200" b="1" i="0">
                <a:solidFill>
                  <a:schemeClr val="tx1"/>
                </a:solidFill>
                <a:latin typeface="Expert Sans Extra Bold" panose="020B0A03030103020204" pitchFamily="34" charset="0"/>
              </a:defRPr>
            </a:lvl1pPr>
          </a:lstStyle>
          <a:p>
            <a:r>
              <a:rPr lang="en-US" dirty="0"/>
              <a:t>Thank you</a:t>
            </a:r>
          </a:p>
        </p:txBody>
      </p:sp>
      <p:pic>
        <p:nvPicPr>
          <p:cNvPr id="6" name="Picture 5">
            <a:extLst>
              <a:ext uri="{FF2B5EF4-FFF2-40B4-BE49-F238E27FC236}">
                <a16:creationId xmlns:a16="http://schemas.microsoft.com/office/drawing/2014/main" id="{882395E6-BD58-DE4D-B1D8-44E3705ED880}"/>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7" name="Graphic 6">
            <a:extLst>
              <a:ext uri="{FF2B5EF4-FFF2-40B4-BE49-F238E27FC236}">
                <a16:creationId xmlns:a16="http://schemas.microsoft.com/office/drawing/2014/main" id="{B382AFC2-469F-C54B-BBB1-CCF18D5BEC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2855385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AF5145D-59A2-444E-AEBD-1FDDE7A980CB}"/>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9" name="Rectangle 10">
            <a:extLst>
              <a:ext uri="{FF2B5EF4-FFF2-40B4-BE49-F238E27FC236}">
                <a16:creationId xmlns:a16="http://schemas.microsoft.com/office/drawing/2014/main" id="{F2EF9B09-7152-D24E-8038-89E3698AD52B}"/>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Default portal slide – click to edit Heading</a:t>
            </a:r>
          </a:p>
        </p:txBody>
      </p:sp>
      <p:sp>
        <p:nvSpPr>
          <p:cNvPr id="20" name="Rectangle 24">
            <a:extLst>
              <a:ext uri="{FF2B5EF4-FFF2-40B4-BE49-F238E27FC236}">
                <a16:creationId xmlns:a16="http://schemas.microsoft.com/office/drawing/2014/main" id="{2506EDEE-415D-0E44-9FAE-80B80D241884}"/>
              </a:ext>
            </a:extLst>
          </p:cNvPr>
          <p:cNvSpPr>
            <a:spLocks noGrp="1" noChangeArrowheads="1"/>
          </p:cNvSpPr>
          <p:nvPr>
            <p:ph type="subTitle" sz="quarter" idx="1" hasCustomPrompt="1"/>
          </p:nvPr>
        </p:nvSpPr>
        <p:spPr>
          <a:xfrm>
            <a:off x="1746755" y="3113061"/>
            <a:ext cx="8698488"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sp>
        <p:nvSpPr>
          <p:cNvPr id="21" name="Text Placeholder 2">
            <a:extLst>
              <a:ext uri="{FF2B5EF4-FFF2-40B4-BE49-F238E27FC236}">
                <a16:creationId xmlns:a16="http://schemas.microsoft.com/office/drawing/2014/main" id="{6EA0D59C-F619-6F45-B5EC-6102378DD80C}"/>
              </a:ext>
            </a:extLst>
          </p:cNvPr>
          <p:cNvSpPr>
            <a:spLocks noGrp="1"/>
          </p:cNvSpPr>
          <p:nvPr>
            <p:ph type="body" sz="quarter" idx="10" hasCustomPrompt="1"/>
          </p:nvPr>
        </p:nvSpPr>
        <p:spPr>
          <a:xfrm>
            <a:off x="1746757" y="3867931"/>
            <a:ext cx="3716337" cy="283642"/>
          </a:xfrm>
        </p:spPr>
        <p:txBody>
          <a:bodyPr/>
          <a:lstStyle>
            <a:lvl1pPr>
              <a:defRPr sz="900">
                <a:latin typeface="Expert Sans Regular" panose="020B0503030103020204" pitchFamily="34" charset="0"/>
              </a:defRPr>
            </a:lvl1pPr>
          </a:lstStyle>
          <a:p>
            <a:pPr lvl="0"/>
            <a:r>
              <a:rPr lang="en-GB" dirty="0"/>
              <a:t>Day Month Year</a:t>
            </a:r>
            <a:endParaRPr lang="en-US" dirty="0"/>
          </a:p>
        </p:txBody>
      </p:sp>
      <p:sp>
        <p:nvSpPr>
          <p:cNvPr id="22" name="Text Placeholder 2">
            <a:extLst>
              <a:ext uri="{FF2B5EF4-FFF2-40B4-BE49-F238E27FC236}">
                <a16:creationId xmlns:a16="http://schemas.microsoft.com/office/drawing/2014/main" id="{99345832-BD86-5D41-B83A-319EC2993A69}"/>
              </a:ext>
            </a:extLst>
          </p:cNvPr>
          <p:cNvSpPr>
            <a:spLocks noGrp="1"/>
          </p:cNvSpPr>
          <p:nvPr>
            <p:ph type="body" sz="quarter" idx="11" hasCustomPrompt="1"/>
          </p:nvPr>
        </p:nvSpPr>
        <p:spPr>
          <a:xfrm>
            <a:off x="1746757" y="4151573"/>
            <a:ext cx="3716337" cy="283642"/>
          </a:xfrm>
        </p:spPr>
        <p:txBody>
          <a:bodyPr/>
          <a:lstStyle>
            <a:lvl1pPr>
              <a:defRPr sz="900">
                <a:latin typeface="Expert Sans Regular" panose="020B0503030103020204" pitchFamily="34" charset="0"/>
              </a:defRPr>
            </a:lvl1pPr>
          </a:lstStyle>
          <a:p>
            <a:pPr lvl="0"/>
            <a:r>
              <a:rPr lang="en-GB" dirty="0"/>
              <a:t>Version</a:t>
            </a:r>
            <a:endParaRPr lang="en-US" dirty="0"/>
          </a:p>
        </p:txBody>
      </p:sp>
      <p:pic>
        <p:nvPicPr>
          <p:cNvPr id="9" name="Picture 8">
            <a:extLst>
              <a:ext uri="{FF2B5EF4-FFF2-40B4-BE49-F238E27FC236}">
                <a16:creationId xmlns:a16="http://schemas.microsoft.com/office/drawing/2014/main" id="{FAC04104-708B-554D-BD61-8D3664C2D2C9}"/>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10" name="Graphic 9">
            <a:extLst>
              <a:ext uri="{FF2B5EF4-FFF2-40B4-BE49-F238E27FC236}">
                <a16:creationId xmlns:a16="http://schemas.microsoft.com/office/drawing/2014/main" id="{EA5E1E7B-0892-2E44-988B-1525C13AE4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3853830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56FE96FE-9884-044C-87AF-441DF11C2FC0}"/>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1" name="Picture Placeholder 20">
            <a:extLst>
              <a:ext uri="{FF2B5EF4-FFF2-40B4-BE49-F238E27FC236}">
                <a16:creationId xmlns:a16="http://schemas.microsoft.com/office/drawing/2014/main" id="{DBBABEE0-CFE0-9F44-9C88-78CF666C2F38}"/>
              </a:ext>
            </a:extLst>
          </p:cNvPr>
          <p:cNvSpPr>
            <a:spLocks noGrp="1"/>
          </p:cNvSpPr>
          <p:nvPr>
            <p:ph type="pic" sz="quarter" idx="10" hasCustomPrompt="1"/>
          </p:nvPr>
        </p:nvSpPr>
        <p:spPr>
          <a:xfrm>
            <a:off x="1170756" y="873125"/>
            <a:ext cx="9850489" cy="5111750"/>
          </a:xfrm>
          <a:noFill/>
        </p:spPr>
        <p:txBody>
          <a:bodyPr tIns="0" anchor="ctr"/>
          <a:lstStyle>
            <a:lvl1pPr algn="ctr">
              <a:defRPr i="1">
                <a:solidFill>
                  <a:schemeClr val="tx2"/>
                </a:solidFill>
              </a:defRPr>
            </a:lvl1pPr>
          </a:lstStyle>
          <a:p>
            <a:r>
              <a:rPr lang="en-US" dirty="0"/>
              <a:t>Click icon to insert image</a:t>
            </a:r>
          </a:p>
        </p:txBody>
      </p:sp>
      <p:sp>
        <p:nvSpPr>
          <p:cNvPr id="12" name="Rectangle 10">
            <a:extLst>
              <a:ext uri="{FF2B5EF4-FFF2-40B4-BE49-F238E27FC236}">
                <a16:creationId xmlns:a16="http://schemas.microsoft.com/office/drawing/2014/main" id="{1F3EB805-4973-BE4A-8AC6-79C8E5B4873E}"/>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Click to edit Heading</a:t>
            </a:r>
          </a:p>
        </p:txBody>
      </p:sp>
      <p:sp>
        <p:nvSpPr>
          <p:cNvPr id="13" name="Rectangle 24">
            <a:extLst>
              <a:ext uri="{FF2B5EF4-FFF2-40B4-BE49-F238E27FC236}">
                <a16:creationId xmlns:a16="http://schemas.microsoft.com/office/drawing/2014/main" id="{6933DF0A-4C16-E441-81DA-DA17748DEA60}"/>
              </a:ext>
            </a:extLst>
          </p:cNvPr>
          <p:cNvSpPr>
            <a:spLocks noGrp="1" noChangeArrowheads="1"/>
          </p:cNvSpPr>
          <p:nvPr>
            <p:ph type="subTitle" sz="quarter" idx="1" hasCustomPrompt="1"/>
          </p:nvPr>
        </p:nvSpPr>
        <p:spPr>
          <a:xfrm>
            <a:off x="1746756" y="3113061"/>
            <a:ext cx="3811624"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sp>
        <p:nvSpPr>
          <p:cNvPr id="14" name="Text Placeholder 2">
            <a:extLst>
              <a:ext uri="{FF2B5EF4-FFF2-40B4-BE49-F238E27FC236}">
                <a16:creationId xmlns:a16="http://schemas.microsoft.com/office/drawing/2014/main" id="{56329F59-4FEE-FD40-90F8-6EFB716ADC74}"/>
              </a:ext>
            </a:extLst>
          </p:cNvPr>
          <p:cNvSpPr>
            <a:spLocks noGrp="1"/>
          </p:cNvSpPr>
          <p:nvPr>
            <p:ph type="body" sz="quarter" idx="11" hasCustomPrompt="1"/>
          </p:nvPr>
        </p:nvSpPr>
        <p:spPr>
          <a:xfrm>
            <a:off x="1746757" y="3867931"/>
            <a:ext cx="3716337" cy="283642"/>
          </a:xfrm>
        </p:spPr>
        <p:txBody>
          <a:bodyPr/>
          <a:lstStyle>
            <a:lvl1pPr>
              <a:defRPr sz="900"/>
            </a:lvl1pPr>
          </a:lstStyle>
          <a:p>
            <a:pPr lvl="0"/>
            <a:r>
              <a:rPr lang="en-GB" dirty="0"/>
              <a:t>Day Month Year</a:t>
            </a:r>
            <a:endParaRPr lang="en-US" dirty="0"/>
          </a:p>
        </p:txBody>
      </p:sp>
      <p:sp>
        <p:nvSpPr>
          <p:cNvPr id="15" name="Text Placeholder 2">
            <a:extLst>
              <a:ext uri="{FF2B5EF4-FFF2-40B4-BE49-F238E27FC236}">
                <a16:creationId xmlns:a16="http://schemas.microsoft.com/office/drawing/2014/main" id="{EE903169-9558-904D-AC39-92F7EB028FBC}"/>
              </a:ext>
            </a:extLst>
          </p:cNvPr>
          <p:cNvSpPr>
            <a:spLocks noGrp="1"/>
          </p:cNvSpPr>
          <p:nvPr>
            <p:ph type="body" sz="quarter" idx="12" hasCustomPrompt="1"/>
          </p:nvPr>
        </p:nvSpPr>
        <p:spPr>
          <a:xfrm>
            <a:off x="1746757" y="4151573"/>
            <a:ext cx="3716337" cy="283642"/>
          </a:xfrm>
        </p:spPr>
        <p:txBody>
          <a:bodyPr/>
          <a:lstStyle>
            <a:lvl1pPr>
              <a:defRPr sz="900"/>
            </a:lvl1pPr>
          </a:lstStyle>
          <a:p>
            <a:pPr lvl="0"/>
            <a:r>
              <a:rPr lang="en-GB" dirty="0"/>
              <a:t>Version</a:t>
            </a:r>
            <a:endParaRPr lang="en-US" dirty="0"/>
          </a:p>
        </p:txBody>
      </p:sp>
      <p:pic>
        <p:nvPicPr>
          <p:cNvPr id="17" name="Picture 16">
            <a:extLst>
              <a:ext uri="{FF2B5EF4-FFF2-40B4-BE49-F238E27FC236}">
                <a16:creationId xmlns:a16="http://schemas.microsoft.com/office/drawing/2014/main" id="{07251245-A858-D643-B5D1-EFB948EE906F}"/>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18" name="Graphic 17">
            <a:extLst>
              <a:ext uri="{FF2B5EF4-FFF2-40B4-BE49-F238E27FC236}">
                <a16:creationId xmlns:a16="http://schemas.microsoft.com/office/drawing/2014/main" id="{1051854F-4518-D849-BADB-248A166F58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2738548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 stone">
    <p:bg>
      <p:bgPr>
        <a:solidFill>
          <a:srgbClr val="E8E8C9"/>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AF5145D-59A2-444E-AEBD-1FDDE7A980CB}"/>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9" name="Rectangle 10">
            <a:extLst>
              <a:ext uri="{FF2B5EF4-FFF2-40B4-BE49-F238E27FC236}">
                <a16:creationId xmlns:a16="http://schemas.microsoft.com/office/drawing/2014/main" id="{F2EF9B09-7152-D24E-8038-89E3698AD52B}"/>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Digital portal slide – click to edit Heading (not to be printed)</a:t>
            </a:r>
          </a:p>
        </p:txBody>
      </p:sp>
      <p:sp>
        <p:nvSpPr>
          <p:cNvPr id="20" name="Rectangle 24">
            <a:extLst>
              <a:ext uri="{FF2B5EF4-FFF2-40B4-BE49-F238E27FC236}">
                <a16:creationId xmlns:a16="http://schemas.microsoft.com/office/drawing/2014/main" id="{2506EDEE-415D-0E44-9FAE-80B80D241884}"/>
              </a:ext>
            </a:extLst>
          </p:cNvPr>
          <p:cNvSpPr>
            <a:spLocks noGrp="1" noChangeArrowheads="1"/>
          </p:cNvSpPr>
          <p:nvPr>
            <p:ph type="subTitle" sz="quarter" idx="1" hasCustomPrompt="1"/>
          </p:nvPr>
        </p:nvSpPr>
        <p:spPr>
          <a:xfrm>
            <a:off x="1746755" y="3113061"/>
            <a:ext cx="8698488"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sp>
        <p:nvSpPr>
          <p:cNvPr id="21" name="Text Placeholder 2">
            <a:extLst>
              <a:ext uri="{FF2B5EF4-FFF2-40B4-BE49-F238E27FC236}">
                <a16:creationId xmlns:a16="http://schemas.microsoft.com/office/drawing/2014/main" id="{6EA0D59C-F619-6F45-B5EC-6102378DD80C}"/>
              </a:ext>
            </a:extLst>
          </p:cNvPr>
          <p:cNvSpPr>
            <a:spLocks noGrp="1"/>
          </p:cNvSpPr>
          <p:nvPr>
            <p:ph type="body" sz="quarter" idx="10" hasCustomPrompt="1"/>
          </p:nvPr>
        </p:nvSpPr>
        <p:spPr>
          <a:xfrm>
            <a:off x="1746757" y="3867931"/>
            <a:ext cx="3716337" cy="283642"/>
          </a:xfrm>
        </p:spPr>
        <p:txBody>
          <a:bodyPr/>
          <a:lstStyle>
            <a:lvl1pPr>
              <a:defRPr sz="900">
                <a:latin typeface="Expert Sans Regular" panose="020B0503030103020204" pitchFamily="34" charset="0"/>
              </a:defRPr>
            </a:lvl1pPr>
          </a:lstStyle>
          <a:p>
            <a:pPr lvl="0"/>
            <a:r>
              <a:rPr lang="en-GB" dirty="0"/>
              <a:t>Day Month Year</a:t>
            </a:r>
            <a:endParaRPr lang="en-US" dirty="0"/>
          </a:p>
        </p:txBody>
      </p:sp>
      <p:sp>
        <p:nvSpPr>
          <p:cNvPr id="22" name="Text Placeholder 2">
            <a:extLst>
              <a:ext uri="{FF2B5EF4-FFF2-40B4-BE49-F238E27FC236}">
                <a16:creationId xmlns:a16="http://schemas.microsoft.com/office/drawing/2014/main" id="{99345832-BD86-5D41-B83A-319EC2993A69}"/>
              </a:ext>
            </a:extLst>
          </p:cNvPr>
          <p:cNvSpPr>
            <a:spLocks noGrp="1"/>
          </p:cNvSpPr>
          <p:nvPr>
            <p:ph type="body" sz="quarter" idx="11" hasCustomPrompt="1"/>
          </p:nvPr>
        </p:nvSpPr>
        <p:spPr>
          <a:xfrm>
            <a:off x="1746757" y="4151573"/>
            <a:ext cx="3716337" cy="283642"/>
          </a:xfrm>
        </p:spPr>
        <p:txBody>
          <a:bodyPr/>
          <a:lstStyle>
            <a:lvl1pPr>
              <a:defRPr sz="900">
                <a:latin typeface="Expert Sans Regular" panose="020B0503030103020204" pitchFamily="34" charset="0"/>
              </a:defRPr>
            </a:lvl1pPr>
          </a:lstStyle>
          <a:p>
            <a:pPr lvl="0"/>
            <a:r>
              <a:rPr lang="en-GB" dirty="0"/>
              <a:t>Version</a:t>
            </a:r>
            <a:endParaRPr lang="en-US" dirty="0"/>
          </a:p>
        </p:txBody>
      </p:sp>
      <p:pic>
        <p:nvPicPr>
          <p:cNvPr id="9" name="Picture 8">
            <a:extLst>
              <a:ext uri="{FF2B5EF4-FFF2-40B4-BE49-F238E27FC236}">
                <a16:creationId xmlns:a16="http://schemas.microsoft.com/office/drawing/2014/main" id="{FAC04104-708B-554D-BD61-8D3664C2D2C9}"/>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10" name="Graphic 9">
            <a:extLst>
              <a:ext uri="{FF2B5EF4-FFF2-40B4-BE49-F238E27FC236}">
                <a16:creationId xmlns:a16="http://schemas.microsoft.com/office/drawing/2014/main" id="{EA5E1E7B-0892-2E44-988B-1525C13AE4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2678702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 mint">
    <p:bg>
      <p:bgPr>
        <a:solidFill>
          <a:srgbClr val="CDF5E8"/>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AF5145D-59A2-444E-AEBD-1FDDE7A980CB}"/>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9" name="Rectangle 10">
            <a:extLst>
              <a:ext uri="{FF2B5EF4-FFF2-40B4-BE49-F238E27FC236}">
                <a16:creationId xmlns:a16="http://schemas.microsoft.com/office/drawing/2014/main" id="{F2EF9B09-7152-D24E-8038-89E3698AD52B}"/>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Digital portal slide – click to edit Heading (not to be printed)</a:t>
            </a:r>
          </a:p>
        </p:txBody>
      </p:sp>
      <p:sp>
        <p:nvSpPr>
          <p:cNvPr id="20" name="Rectangle 24">
            <a:extLst>
              <a:ext uri="{FF2B5EF4-FFF2-40B4-BE49-F238E27FC236}">
                <a16:creationId xmlns:a16="http://schemas.microsoft.com/office/drawing/2014/main" id="{2506EDEE-415D-0E44-9FAE-80B80D241884}"/>
              </a:ext>
            </a:extLst>
          </p:cNvPr>
          <p:cNvSpPr>
            <a:spLocks noGrp="1" noChangeArrowheads="1"/>
          </p:cNvSpPr>
          <p:nvPr>
            <p:ph type="subTitle" sz="quarter" idx="1" hasCustomPrompt="1"/>
          </p:nvPr>
        </p:nvSpPr>
        <p:spPr>
          <a:xfrm>
            <a:off x="1746755" y="3113061"/>
            <a:ext cx="8698488"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sp>
        <p:nvSpPr>
          <p:cNvPr id="21" name="Text Placeholder 2">
            <a:extLst>
              <a:ext uri="{FF2B5EF4-FFF2-40B4-BE49-F238E27FC236}">
                <a16:creationId xmlns:a16="http://schemas.microsoft.com/office/drawing/2014/main" id="{6EA0D59C-F619-6F45-B5EC-6102378DD80C}"/>
              </a:ext>
            </a:extLst>
          </p:cNvPr>
          <p:cNvSpPr>
            <a:spLocks noGrp="1"/>
          </p:cNvSpPr>
          <p:nvPr>
            <p:ph type="body" sz="quarter" idx="10" hasCustomPrompt="1"/>
          </p:nvPr>
        </p:nvSpPr>
        <p:spPr>
          <a:xfrm>
            <a:off x="1746757" y="3867931"/>
            <a:ext cx="3716337" cy="283642"/>
          </a:xfrm>
        </p:spPr>
        <p:txBody>
          <a:bodyPr/>
          <a:lstStyle>
            <a:lvl1pPr>
              <a:defRPr sz="900">
                <a:latin typeface="Expert Sans Regular" panose="020B0503030103020204" pitchFamily="34" charset="0"/>
              </a:defRPr>
            </a:lvl1pPr>
          </a:lstStyle>
          <a:p>
            <a:pPr lvl="0"/>
            <a:r>
              <a:rPr lang="en-GB" dirty="0"/>
              <a:t>Day Month Year</a:t>
            </a:r>
            <a:endParaRPr lang="en-US" dirty="0"/>
          </a:p>
        </p:txBody>
      </p:sp>
      <p:sp>
        <p:nvSpPr>
          <p:cNvPr id="22" name="Text Placeholder 2">
            <a:extLst>
              <a:ext uri="{FF2B5EF4-FFF2-40B4-BE49-F238E27FC236}">
                <a16:creationId xmlns:a16="http://schemas.microsoft.com/office/drawing/2014/main" id="{99345832-BD86-5D41-B83A-319EC2993A69}"/>
              </a:ext>
            </a:extLst>
          </p:cNvPr>
          <p:cNvSpPr>
            <a:spLocks noGrp="1"/>
          </p:cNvSpPr>
          <p:nvPr>
            <p:ph type="body" sz="quarter" idx="11" hasCustomPrompt="1"/>
          </p:nvPr>
        </p:nvSpPr>
        <p:spPr>
          <a:xfrm>
            <a:off x="1746757" y="4151573"/>
            <a:ext cx="3716337" cy="283642"/>
          </a:xfrm>
        </p:spPr>
        <p:txBody>
          <a:bodyPr/>
          <a:lstStyle>
            <a:lvl1pPr>
              <a:defRPr sz="900">
                <a:latin typeface="Expert Sans Regular" panose="020B0503030103020204" pitchFamily="34" charset="0"/>
              </a:defRPr>
            </a:lvl1pPr>
          </a:lstStyle>
          <a:p>
            <a:pPr lvl="0"/>
            <a:r>
              <a:rPr lang="en-GB" dirty="0"/>
              <a:t>Version</a:t>
            </a:r>
            <a:endParaRPr lang="en-US" dirty="0"/>
          </a:p>
        </p:txBody>
      </p:sp>
      <p:pic>
        <p:nvPicPr>
          <p:cNvPr id="9" name="Picture 8">
            <a:extLst>
              <a:ext uri="{FF2B5EF4-FFF2-40B4-BE49-F238E27FC236}">
                <a16:creationId xmlns:a16="http://schemas.microsoft.com/office/drawing/2014/main" id="{FAC04104-708B-554D-BD61-8D3664C2D2C9}"/>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10" name="Graphic 9">
            <a:extLst>
              <a:ext uri="{FF2B5EF4-FFF2-40B4-BE49-F238E27FC236}">
                <a16:creationId xmlns:a16="http://schemas.microsoft.com/office/drawing/2014/main" id="{EA5E1E7B-0892-2E44-988B-1525C13AE4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3874340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yellow">
    <p:bg>
      <p:bgPr>
        <a:solidFill>
          <a:srgbClr val="FFFF98"/>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AF5145D-59A2-444E-AEBD-1FDDE7A980CB}"/>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9" name="Rectangle 10">
            <a:extLst>
              <a:ext uri="{FF2B5EF4-FFF2-40B4-BE49-F238E27FC236}">
                <a16:creationId xmlns:a16="http://schemas.microsoft.com/office/drawing/2014/main" id="{F2EF9B09-7152-D24E-8038-89E3698AD52B}"/>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Digital portal slide – click to edit Heading (not to be printed)</a:t>
            </a:r>
          </a:p>
        </p:txBody>
      </p:sp>
      <p:sp>
        <p:nvSpPr>
          <p:cNvPr id="20" name="Rectangle 24">
            <a:extLst>
              <a:ext uri="{FF2B5EF4-FFF2-40B4-BE49-F238E27FC236}">
                <a16:creationId xmlns:a16="http://schemas.microsoft.com/office/drawing/2014/main" id="{2506EDEE-415D-0E44-9FAE-80B80D241884}"/>
              </a:ext>
            </a:extLst>
          </p:cNvPr>
          <p:cNvSpPr>
            <a:spLocks noGrp="1" noChangeArrowheads="1"/>
          </p:cNvSpPr>
          <p:nvPr>
            <p:ph type="subTitle" sz="quarter" idx="1" hasCustomPrompt="1"/>
          </p:nvPr>
        </p:nvSpPr>
        <p:spPr>
          <a:xfrm>
            <a:off x="1746755" y="3113061"/>
            <a:ext cx="8698488"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sp>
        <p:nvSpPr>
          <p:cNvPr id="21" name="Text Placeholder 2">
            <a:extLst>
              <a:ext uri="{FF2B5EF4-FFF2-40B4-BE49-F238E27FC236}">
                <a16:creationId xmlns:a16="http://schemas.microsoft.com/office/drawing/2014/main" id="{6EA0D59C-F619-6F45-B5EC-6102378DD80C}"/>
              </a:ext>
            </a:extLst>
          </p:cNvPr>
          <p:cNvSpPr>
            <a:spLocks noGrp="1"/>
          </p:cNvSpPr>
          <p:nvPr>
            <p:ph type="body" sz="quarter" idx="10" hasCustomPrompt="1"/>
          </p:nvPr>
        </p:nvSpPr>
        <p:spPr>
          <a:xfrm>
            <a:off x="1746757" y="3867931"/>
            <a:ext cx="3716337" cy="283642"/>
          </a:xfrm>
        </p:spPr>
        <p:txBody>
          <a:bodyPr/>
          <a:lstStyle>
            <a:lvl1pPr>
              <a:defRPr sz="900">
                <a:latin typeface="Expert Sans Regular" panose="020B0503030103020204" pitchFamily="34" charset="0"/>
              </a:defRPr>
            </a:lvl1pPr>
          </a:lstStyle>
          <a:p>
            <a:pPr lvl="0"/>
            <a:r>
              <a:rPr lang="en-GB" dirty="0"/>
              <a:t>Day Month Year</a:t>
            </a:r>
            <a:endParaRPr lang="en-US" dirty="0"/>
          </a:p>
        </p:txBody>
      </p:sp>
      <p:sp>
        <p:nvSpPr>
          <p:cNvPr id="22" name="Text Placeholder 2">
            <a:extLst>
              <a:ext uri="{FF2B5EF4-FFF2-40B4-BE49-F238E27FC236}">
                <a16:creationId xmlns:a16="http://schemas.microsoft.com/office/drawing/2014/main" id="{99345832-BD86-5D41-B83A-319EC2993A69}"/>
              </a:ext>
            </a:extLst>
          </p:cNvPr>
          <p:cNvSpPr>
            <a:spLocks noGrp="1"/>
          </p:cNvSpPr>
          <p:nvPr>
            <p:ph type="body" sz="quarter" idx="11" hasCustomPrompt="1"/>
          </p:nvPr>
        </p:nvSpPr>
        <p:spPr>
          <a:xfrm>
            <a:off x="1746757" y="4151573"/>
            <a:ext cx="3716337" cy="283642"/>
          </a:xfrm>
        </p:spPr>
        <p:txBody>
          <a:bodyPr/>
          <a:lstStyle>
            <a:lvl1pPr>
              <a:defRPr sz="900">
                <a:latin typeface="Expert Sans Regular" panose="020B0503030103020204" pitchFamily="34" charset="0"/>
              </a:defRPr>
            </a:lvl1pPr>
          </a:lstStyle>
          <a:p>
            <a:pPr lvl="0"/>
            <a:r>
              <a:rPr lang="en-GB" dirty="0"/>
              <a:t>Version</a:t>
            </a:r>
            <a:endParaRPr lang="en-US" dirty="0"/>
          </a:p>
        </p:txBody>
      </p:sp>
      <p:pic>
        <p:nvPicPr>
          <p:cNvPr id="9" name="Picture 8">
            <a:extLst>
              <a:ext uri="{FF2B5EF4-FFF2-40B4-BE49-F238E27FC236}">
                <a16:creationId xmlns:a16="http://schemas.microsoft.com/office/drawing/2014/main" id="{FAC04104-708B-554D-BD61-8D3664C2D2C9}"/>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10" name="Graphic 9">
            <a:extLst>
              <a:ext uri="{FF2B5EF4-FFF2-40B4-BE49-F238E27FC236}">
                <a16:creationId xmlns:a16="http://schemas.microsoft.com/office/drawing/2014/main" id="{EA5E1E7B-0892-2E44-988B-1525C13AE4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1076708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2C219E19-F370-1940-A5D2-7452815B2F77}"/>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2" name="Rectangle 10">
            <a:extLst>
              <a:ext uri="{FF2B5EF4-FFF2-40B4-BE49-F238E27FC236}">
                <a16:creationId xmlns:a16="http://schemas.microsoft.com/office/drawing/2014/main" id="{1F3EB805-4973-BE4A-8AC6-79C8E5B4873E}"/>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Click to edit Heading</a:t>
            </a:r>
          </a:p>
        </p:txBody>
      </p:sp>
      <p:sp>
        <p:nvSpPr>
          <p:cNvPr id="13" name="Rectangle 24">
            <a:extLst>
              <a:ext uri="{FF2B5EF4-FFF2-40B4-BE49-F238E27FC236}">
                <a16:creationId xmlns:a16="http://schemas.microsoft.com/office/drawing/2014/main" id="{6933DF0A-4C16-E441-81DA-DA17748DEA60}"/>
              </a:ext>
            </a:extLst>
          </p:cNvPr>
          <p:cNvSpPr>
            <a:spLocks noGrp="1" noChangeArrowheads="1"/>
          </p:cNvSpPr>
          <p:nvPr>
            <p:ph type="subTitle" sz="quarter" idx="1" hasCustomPrompt="1"/>
          </p:nvPr>
        </p:nvSpPr>
        <p:spPr>
          <a:xfrm>
            <a:off x="1746756" y="3113061"/>
            <a:ext cx="8698488"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pic>
        <p:nvPicPr>
          <p:cNvPr id="8" name="Graphic 7">
            <a:extLst>
              <a:ext uri="{FF2B5EF4-FFF2-40B4-BE49-F238E27FC236}">
                <a16:creationId xmlns:a16="http://schemas.microsoft.com/office/drawing/2014/main" id="{BC9F356A-B84E-9A49-864D-0C32D62BBD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3639953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Slide – Light grey">
    <p:bg>
      <p:bgPr>
        <a:solidFill>
          <a:schemeClr val="bg1"/>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95131EAC-915D-8B44-A297-55D2BA87C6F4}"/>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4" name="Rectangle 10">
            <a:extLst>
              <a:ext uri="{FF2B5EF4-FFF2-40B4-BE49-F238E27FC236}">
                <a16:creationId xmlns:a16="http://schemas.microsoft.com/office/drawing/2014/main" id="{37EDD5B3-72AF-6540-9897-C26B5928FB2A}"/>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Click to edit Heading</a:t>
            </a:r>
          </a:p>
        </p:txBody>
      </p:sp>
      <p:sp>
        <p:nvSpPr>
          <p:cNvPr id="15" name="Rectangle 24">
            <a:extLst>
              <a:ext uri="{FF2B5EF4-FFF2-40B4-BE49-F238E27FC236}">
                <a16:creationId xmlns:a16="http://schemas.microsoft.com/office/drawing/2014/main" id="{2CB394AB-2144-EB48-936F-524E20C30022}"/>
              </a:ext>
            </a:extLst>
          </p:cNvPr>
          <p:cNvSpPr>
            <a:spLocks noGrp="1" noChangeArrowheads="1"/>
          </p:cNvSpPr>
          <p:nvPr>
            <p:ph type="subTitle" sz="quarter" idx="1" hasCustomPrompt="1"/>
          </p:nvPr>
        </p:nvSpPr>
        <p:spPr>
          <a:xfrm>
            <a:off x="1746756" y="3113061"/>
            <a:ext cx="8698488"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pic>
        <p:nvPicPr>
          <p:cNvPr id="10" name="Graphic 9">
            <a:extLst>
              <a:ext uri="{FF2B5EF4-FFF2-40B4-BE49-F238E27FC236}">
                <a16:creationId xmlns:a16="http://schemas.microsoft.com/office/drawing/2014/main" id="{FC85C4FD-C254-CD41-B934-EB24E2C212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2767371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Slide – Image">
    <p:bg>
      <p:bgPr>
        <a:solidFill>
          <a:schemeClr val="bg1"/>
        </a:solidFill>
        <a:effectLst/>
      </p:bgPr>
    </p:bg>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C8B69DB5-9865-5049-83DA-99CFFC87CB6C}"/>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11" name="Picture Placeholder 20">
            <a:extLst>
              <a:ext uri="{FF2B5EF4-FFF2-40B4-BE49-F238E27FC236}">
                <a16:creationId xmlns:a16="http://schemas.microsoft.com/office/drawing/2014/main" id="{DBBABEE0-CFE0-9F44-9C88-78CF666C2F38}"/>
              </a:ext>
            </a:extLst>
          </p:cNvPr>
          <p:cNvSpPr>
            <a:spLocks noGrp="1"/>
          </p:cNvSpPr>
          <p:nvPr>
            <p:ph type="pic" sz="quarter" idx="10" hasCustomPrompt="1"/>
          </p:nvPr>
        </p:nvSpPr>
        <p:spPr>
          <a:xfrm>
            <a:off x="1170757" y="873125"/>
            <a:ext cx="9850488" cy="5111750"/>
          </a:xfrm>
          <a:noFill/>
        </p:spPr>
        <p:txBody>
          <a:bodyPr tIns="0" anchor="ctr"/>
          <a:lstStyle>
            <a:lvl1pPr algn="ctr">
              <a:defRPr i="1">
                <a:solidFill>
                  <a:srgbClr val="515151"/>
                </a:solidFill>
              </a:defRPr>
            </a:lvl1pPr>
          </a:lstStyle>
          <a:p>
            <a:r>
              <a:rPr lang="en-US" dirty="0"/>
              <a:t>Click icon to insert image</a:t>
            </a:r>
          </a:p>
        </p:txBody>
      </p:sp>
      <p:sp>
        <p:nvSpPr>
          <p:cNvPr id="12" name="Rectangle 10">
            <a:extLst>
              <a:ext uri="{FF2B5EF4-FFF2-40B4-BE49-F238E27FC236}">
                <a16:creationId xmlns:a16="http://schemas.microsoft.com/office/drawing/2014/main" id="{1F3EB805-4973-BE4A-8AC6-79C8E5B4873E}"/>
              </a:ext>
            </a:extLst>
          </p:cNvPr>
          <p:cNvSpPr>
            <a:spLocks noGrp="1" noChangeArrowheads="1"/>
          </p:cNvSpPr>
          <p:nvPr>
            <p:ph type="ctrTitle" hasCustomPrompt="1"/>
          </p:nvPr>
        </p:nvSpPr>
        <p:spPr>
          <a:xfrm>
            <a:off x="1746756" y="1490353"/>
            <a:ext cx="8698488" cy="1557644"/>
          </a:xfrm>
        </p:spPr>
        <p:txBody>
          <a:bodyPr anchor="b"/>
          <a:lstStyle>
            <a:lvl1pPr>
              <a:defRPr sz="3200" b="1" i="0">
                <a:solidFill>
                  <a:schemeClr val="tx1"/>
                </a:solidFill>
                <a:latin typeface="Expert Sans Extra Bold" panose="020B0A03030103020204" pitchFamily="34" charset="0"/>
              </a:defRPr>
            </a:lvl1pPr>
          </a:lstStyle>
          <a:p>
            <a:r>
              <a:rPr lang="en-US" dirty="0"/>
              <a:t>Click to edit Heading</a:t>
            </a:r>
          </a:p>
        </p:txBody>
      </p:sp>
      <p:sp>
        <p:nvSpPr>
          <p:cNvPr id="13" name="Rectangle 24">
            <a:extLst>
              <a:ext uri="{FF2B5EF4-FFF2-40B4-BE49-F238E27FC236}">
                <a16:creationId xmlns:a16="http://schemas.microsoft.com/office/drawing/2014/main" id="{6933DF0A-4C16-E441-81DA-DA17748DEA60}"/>
              </a:ext>
            </a:extLst>
          </p:cNvPr>
          <p:cNvSpPr>
            <a:spLocks noGrp="1" noChangeArrowheads="1"/>
          </p:cNvSpPr>
          <p:nvPr>
            <p:ph type="subTitle" sz="quarter" idx="1" hasCustomPrompt="1"/>
          </p:nvPr>
        </p:nvSpPr>
        <p:spPr>
          <a:xfrm>
            <a:off x="1746756" y="3113061"/>
            <a:ext cx="3811624" cy="410369"/>
          </a:xfrm>
        </p:spPr>
        <p:txBody>
          <a:bodyPr anchor="t"/>
          <a:lstStyle>
            <a:lvl1pPr marL="0" indent="0">
              <a:buFont typeface="Wingdings" pitchFamily="2" charset="2"/>
              <a:buNone/>
              <a:defRPr sz="2000" b="0" i="0">
                <a:solidFill>
                  <a:schemeClr val="tx1"/>
                </a:solidFill>
                <a:latin typeface="Expert Sans Regular" panose="020B0503030103020204" pitchFamily="34" charset="0"/>
              </a:defRPr>
            </a:lvl1pPr>
          </a:lstStyle>
          <a:p>
            <a:r>
              <a:rPr lang="en-US" dirty="0"/>
              <a:t>Sub-heading</a:t>
            </a:r>
          </a:p>
        </p:txBody>
      </p:sp>
      <p:pic>
        <p:nvPicPr>
          <p:cNvPr id="14" name="Graphic 13">
            <a:extLst>
              <a:ext uri="{FF2B5EF4-FFF2-40B4-BE49-F238E27FC236}">
                <a16:creationId xmlns:a16="http://schemas.microsoft.com/office/drawing/2014/main" id="{A33E0D6F-90DF-384D-BB29-2D27F6E79E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977975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all Out Slide">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8596D7D-4508-CF4D-9E7F-663B61B2A8FC}"/>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8" name="Text Placeholder 3">
            <a:extLst>
              <a:ext uri="{FF2B5EF4-FFF2-40B4-BE49-F238E27FC236}">
                <a16:creationId xmlns:a16="http://schemas.microsoft.com/office/drawing/2014/main" id="{4385F55C-E05A-EF41-A36A-2D74ABBF8AFA}"/>
              </a:ext>
            </a:extLst>
          </p:cNvPr>
          <p:cNvSpPr>
            <a:spLocks noGrp="1"/>
          </p:cNvSpPr>
          <p:nvPr>
            <p:ph type="body" sz="quarter" idx="10"/>
          </p:nvPr>
        </p:nvSpPr>
        <p:spPr>
          <a:xfrm>
            <a:off x="1737378" y="1305125"/>
            <a:ext cx="8717244" cy="4247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Graphic 5">
            <a:extLst>
              <a:ext uri="{FF2B5EF4-FFF2-40B4-BE49-F238E27FC236}">
                <a16:creationId xmlns:a16="http://schemas.microsoft.com/office/drawing/2014/main" id="{DEDCCEE9-51BB-114F-BA2E-6A56DB2A3C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32464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00E0F-BA89-D889-444F-B35FFE80FA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7C1F72-9056-6FB3-3044-EE5D9DB252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7AFD7-374E-9E51-C8A7-5EC0D7F918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162D9B-5667-6334-CBD3-7E47576CD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DB0A92-2C7C-F504-97D8-64A5A011B9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0CB92E-B268-0B4E-1421-176A02D8D45E}"/>
              </a:ext>
            </a:extLst>
          </p:cNvPr>
          <p:cNvSpPr>
            <a:spLocks noGrp="1"/>
          </p:cNvSpPr>
          <p:nvPr>
            <p:ph type="dt" sz="half" idx="10"/>
          </p:nvPr>
        </p:nvSpPr>
        <p:spPr/>
        <p:txBody>
          <a:bodyPr/>
          <a:lstStyle/>
          <a:p>
            <a:fld id="{83A37911-5CE1-4E74-9CD8-EA9ABF94C0A2}" type="datetimeFigureOut">
              <a:rPr lang="en-GB" smtClean="0"/>
              <a:t>25/09/2025</a:t>
            </a:fld>
            <a:endParaRPr lang="en-GB"/>
          </a:p>
        </p:txBody>
      </p:sp>
      <p:sp>
        <p:nvSpPr>
          <p:cNvPr id="8" name="Footer Placeholder 7">
            <a:extLst>
              <a:ext uri="{FF2B5EF4-FFF2-40B4-BE49-F238E27FC236}">
                <a16:creationId xmlns:a16="http://schemas.microsoft.com/office/drawing/2014/main" id="{AD00E9FC-F594-A33E-71C3-F3F3242A32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C876EA-2AAF-C1CC-167B-EEBBCE56B71D}"/>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1721676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all Out Slide – Light grey">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34409FA-7D88-6046-9DE9-296B658F0290}"/>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7" name="Text Placeholder 3">
            <a:extLst>
              <a:ext uri="{FF2B5EF4-FFF2-40B4-BE49-F238E27FC236}">
                <a16:creationId xmlns:a16="http://schemas.microsoft.com/office/drawing/2014/main" id="{185F0768-EE89-484C-988D-8F1F56BA0D10}"/>
              </a:ext>
            </a:extLst>
          </p:cNvPr>
          <p:cNvSpPr>
            <a:spLocks noGrp="1"/>
          </p:cNvSpPr>
          <p:nvPr>
            <p:ph type="body" sz="quarter" idx="10"/>
          </p:nvPr>
        </p:nvSpPr>
        <p:spPr>
          <a:xfrm>
            <a:off x="1737378" y="1305125"/>
            <a:ext cx="8717244" cy="4247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4">
            <a:extLst>
              <a:ext uri="{FF2B5EF4-FFF2-40B4-BE49-F238E27FC236}">
                <a16:creationId xmlns:a16="http://schemas.microsoft.com/office/drawing/2014/main" id="{AAEBB773-D18A-524F-A16A-4F594DF27F98}"/>
              </a:ext>
            </a:extLst>
          </p:cNvPr>
          <p:cNvSpPr>
            <a:spLocks noGrp="1"/>
          </p:cNvSpPr>
          <p:nvPr>
            <p:ph type="sldNum" sz="quarter" idx="12"/>
          </p:nvPr>
        </p:nvSpPr>
        <p:spPr>
          <a:xfrm>
            <a:off x="10878265" y="5617602"/>
            <a:ext cx="431999" cy="365125"/>
          </a:xfrm>
          <a:prstGeom prst="rect">
            <a:avLst/>
          </a:prstGeom>
        </p:spPr>
        <p:txBody>
          <a:bodyPr/>
          <a:lstStyle>
            <a:lvl1pPr algn="ctr">
              <a:defRPr sz="600"/>
            </a:lvl1pPr>
          </a:lstStyle>
          <a:p>
            <a:fld id="{DB86267A-F013-6742-8E08-7029E901F223}" type="slidenum">
              <a:rPr lang="en-US" smtClean="0"/>
              <a:pPr/>
              <a:t>‹#›</a:t>
            </a:fld>
            <a:endParaRPr lang="en-US" sz="600" dirty="0"/>
          </a:p>
        </p:txBody>
      </p:sp>
      <p:pic>
        <p:nvPicPr>
          <p:cNvPr id="9" name="Graphic 8">
            <a:extLst>
              <a:ext uri="{FF2B5EF4-FFF2-40B4-BE49-F238E27FC236}">
                <a16:creationId xmlns:a16="http://schemas.microsoft.com/office/drawing/2014/main" id="{9C9B2E72-916F-F54D-8F21-757D2BDD24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2402253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50864" y="1096010"/>
            <a:ext cx="11090275" cy="4888865"/>
          </a:xfrm>
        </p:spPr>
        <p:txBody>
          <a:bodyPr/>
          <a:lstStyle>
            <a:lvl1pPr>
              <a:defRPr sz="2000"/>
            </a:lvl1pPr>
            <a:lvl2pPr>
              <a:defRPr sz="2000"/>
            </a:lvl2pPr>
            <a:lvl3pPr marL="324000" indent="-162000">
              <a:defRPr sz="2000"/>
            </a:lvl3pPr>
            <a:lvl4pPr marL="486000" indent="-162000">
              <a:defRPr sz="2000"/>
            </a:lvl4pPr>
            <a:lvl5pPr marL="648000" indent="-162000">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4188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dirty="0"/>
              <a:t>Click to edit Master title style</a:t>
            </a:r>
          </a:p>
        </p:txBody>
      </p:sp>
      <p:sp>
        <p:nvSpPr>
          <p:cNvPr id="3" name="Content Placeholder 2"/>
          <p:cNvSpPr>
            <a:spLocks noGrp="1"/>
          </p:cNvSpPr>
          <p:nvPr>
            <p:ph idx="1" hasCustomPrompt="1"/>
          </p:nvPr>
        </p:nvSpPr>
        <p:spPr>
          <a:xfrm>
            <a:off x="550864" y="1916115"/>
            <a:ext cx="11090275" cy="4068761"/>
          </a:xfrm>
        </p:spPr>
        <p:txBody>
          <a:bodyPr/>
          <a:lstStyle>
            <a:lvl1pPr>
              <a:defRPr sz="2000"/>
            </a:lvl1pPr>
            <a:lvl2pPr>
              <a:defRPr sz="2000"/>
            </a:lvl2pPr>
            <a:lvl3pPr marL="324000" indent="-162000">
              <a:defRPr sz="2000"/>
            </a:lvl3pPr>
            <a:lvl4pPr marL="486000" indent="-162000">
              <a:defRPr sz="2000"/>
            </a:lvl4pPr>
            <a:lvl5pPr marL="648000" indent="-162000">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79E9B3B2-0149-3641-835E-F8F7B9AE8D77}"/>
              </a:ext>
            </a:extLst>
          </p:cNvPr>
          <p:cNvSpPr>
            <a:spLocks noGrp="1"/>
          </p:cNvSpPr>
          <p:nvPr>
            <p:ph type="body" sz="quarter" idx="10"/>
          </p:nvPr>
        </p:nvSpPr>
        <p:spPr>
          <a:xfrm>
            <a:off x="550864" y="1089025"/>
            <a:ext cx="11090275" cy="611188"/>
          </a:xfrm>
        </p:spPr>
        <p:txBody>
          <a:bodyPr anchor="t"/>
          <a:lstStyle>
            <a:lvl1pPr>
              <a:defRPr sz="2200"/>
            </a:lvl1pPr>
          </a:lstStyle>
          <a:p>
            <a:pPr lvl="0"/>
            <a:r>
              <a:rPr lang="en-US"/>
              <a:t>Edit Master text styles</a:t>
            </a:r>
          </a:p>
        </p:txBody>
      </p:sp>
    </p:spTree>
    <p:extLst>
      <p:ext uri="{BB962C8B-B14F-4D97-AF65-F5344CB8AC3E}">
        <p14:creationId xmlns:p14="http://schemas.microsoft.com/office/powerpoint/2010/main" val="933122146"/>
      </p:ext>
    </p:extLst>
  </p:cSld>
  <p:clrMapOvr>
    <a:masterClrMapping/>
  </p:clrMapOvr>
  <p:extLst>
    <p:ext uri="{DCECCB84-F9BA-43D5-87BE-67443E8EF086}">
      <p15:sldGuideLst xmlns:p15="http://schemas.microsoft.com/office/powerpoint/2012/main">
        <p15:guide id="1" orient="horz" pos="1071">
          <p15:clr>
            <a:srgbClr val="A4A3A4"/>
          </p15:clr>
        </p15:guide>
        <p15:guide id="2" orient="horz" pos="1207">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79E9B3B2-0149-3641-835E-F8F7B9AE8D77}"/>
              </a:ext>
            </a:extLst>
          </p:cNvPr>
          <p:cNvSpPr>
            <a:spLocks noGrp="1"/>
          </p:cNvSpPr>
          <p:nvPr>
            <p:ph type="body" sz="quarter" idx="10"/>
          </p:nvPr>
        </p:nvSpPr>
        <p:spPr>
          <a:xfrm>
            <a:off x="550864" y="1089025"/>
            <a:ext cx="11090275" cy="611188"/>
          </a:xfrm>
        </p:spPr>
        <p:txBody>
          <a:bodyPr anchor="t"/>
          <a:lstStyle>
            <a:lvl1pPr>
              <a:defRPr sz="2200"/>
            </a:lvl1pPr>
          </a:lstStyle>
          <a:p>
            <a:pPr lvl="0"/>
            <a:r>
              <a:rPr lang="en-US"/>
              <a:t>Edit Master text styles</a:t>
            </a:r>
          </a:p>
        </p:txBody>
      </p:sp>
    </p:spTree>
    <p:extLst>
      <p:ext uri="{BB962C8B-B14F-4D97-AF65-F5344CB8AC3E}">
        <p14:creationId xmlns:p14="http://schemas.microsoft.com/office/powerpoint/2010/main" val="3508082958"/>
      </p:ext>
    </p:extLst>
  </p:cSld>
  <p:clrMapOvr>
    <a:masterClrMapping/>
  </p:clrMapOvr>
  <p:extLst>
    <p:ext uri="{DCECCB84-F9BA-43D5-87BE-67443E8EF086}">
      <p15:sldGuideLst xmlns:p15="http://schemas.microsoft.com/office/powerpoint/2012/main">
        <p15:guide id="1" orient="horz" pos="1071">
          <p15:clr>
            <a:srgbClr val="A4A3A4"/>
          </p15:clr>
        </p15:guide>
        <p15:guide id="2" orient="horz" pos="1207">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Numbered text page">
    <p:spTree>
      <p:nvGrpSpPr>
        <p:cNvPr id="1" name=""/>
        <p:cNvGrpSpPr/>
        <p:nvPr/>
      </p:nvGrpSpPr>
      <p:grpSpPr>
        <a:xfrm>
          <a:off x="0" y="0"/>
          <a:ext cx="0" cy="0"/>
          <a:chOff x="0" y="0"/>
          <a:chExt cx="0" cy="0"/>
        </a:xfrm>
      </p:grpSpPr>
      <p:sp>
        <p:nvSpPr>
          <p:cNvPr id="2" name="Title 1"/>
          <p:cNvSpPr>
            <a:spLocks noGrp="1"/>
          </p:cNvSpPr>
          <p:nvPr>
            <p:ph type="title"/>
          </p:nvPr>
        </p:nvSpPr>
        <p:spPr>
          <a:xfrm>
            <a:off x="550864" y="368138"/>
            <a:ext cx="11090275" cy="492446"/>
          </a:xfrm>
        </p:spPr>
        <p:txBody>
          <a:bodyPr anchor="ctr" anchorCtr="0">
            <a:noAutofit/>
          </a:bodyPr>
          <a:lstStyle>
            <a:lvl1pPr>
              <a:defRPr sz="3200" b="0">
                <a:solidFill>
                  <a:schemeClr val="tx1"/>
                </a:solidFill>
                <a:latin typeface="+mj-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50864" y="1096010"/>
            <a:ext cx="11090275" cy="4888865"/>
          </a:xfrm>
        </p:spPr>
        <p:txBody>
          <a:bodyPr/>
          <a:lstStyle>
            <a:lvl1pPr marL="162000" indent="-162000">
              <a:lnSpc>
                <a:spcPct val="100000"/>
              </a:lnSpc>
              <a:spcBef>
                <a:spcPts val="900"/>
              </a:spcBef>
              <a:buClrTx/>
              <a:buFont typeface="+mj-lt"/>
              <a:buAutoNum type="arabicPeriod"/>
              <a:defRPr sz="2000">
                <a:solidFill>
                  <a:schemeClr val="tx1"/>
                </a:solidFill>
              </a:defRPr>
            </a:lvl1pPr>
            <a:lvl2pPr marL="324000" indent="-162000">
              <a:lnSpc>
                <a:spcPct val="100000"/>
              </a:lnSpc>
              <a:spcBef>
                <a:spcPts val="900"/>
              </a:spcBef>
              <a:buFont typeface="+mj-lt"/>
              <a:buAutoNum type="alphaLcPeriod"/>
              <a:defRPr sz="2000"/>
            </a:lvl2pPr>
            <a:lvl3pPr marL="486000" indent="-162000">
              <a:lnSpc>
                <a:spcPct val="100000"/>
              </a:lnSpc>
              <a:spcBef>
                <a:spcPts val="900"/>
              </a:spcBef>
              <a:defRPr sz="2000"/>
            </a:lvl3pPr>
            <a:lvl4pPr marL="648000" indent="-162000">
              <a:lnSpc>
                <a:spcPct val="100000"/>
              </a:lnSpc>
              <a:spcBef>
                <a:spcPts val="900"/>
              </a:spcBef>
              <a:defRPr sz="2000"/>
            </a:lvl4pPr>
            <a:lvl5pPr marL="810000" indent="-162000">
              <a:lnSpc>
                <a:spcPct val="100000"/>
              </a:lnSpc>
              <a:spcBef>
                <a:spcPts val="900"/>
              </a:spcBef>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53911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ft text_Right pictur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9312" y="1106123"/>
            <a:ext cx="5428739" cy="4878752"/>
          </a:xfrm>
        </p:spPr>
        <p:txBody>
          <a:bodyPr/>
          <a:lstStyle>
            <a:lvl1pPr>
              <a:lnSpc>
                <a:spcPct val="100000"/>
              </a:lnSpc>
              <a:spcBef>
                <a:spcPts val="1200"/>
              </a:spcBef>
              <a:defRPr sz="2000"/>
            </a:lvl1pPr>
            <a:lvl2pPr marL="162000" indent="-162000">
              <a:lnSpc>
                <a:spcPct val="100000"/>
              </a:lnSpc>
              <a:spcBef>
                <a:spcPts val="900"/>
              </a:spcBef>
              <a:buClr>
                <a:schemeClr val="tx1"/>
              </a:buClr>
              <a:buFont typeface="Wingdings" pitchFamily="2" charset="2"/>
              <a:buChar char=""/>
              <a:defRPr sz="2000"/>
            </a:lvl2pPr>
            <a:lvl3pPr marL="324000" indent="-162000">
              <a:lnSpc>
                <a:spcPct val="100000"/>
              </a:lnSpc>
              <a:spcBef>
                <a:spcPts val="900"/>
              </a:spcBef>
              <a:defRPr sz="2000"/>
            </a:lvl3pPr>
            <a:lvl4pPr marL="486000" indent="-162000">
              <a:lnSpc>
                <a:spcPct val="100000"/>
              </a:lnSpc>
              <a:spcBef>
                <a:spcPts val="900"/>
              </a:spcBef>
              <a:defRPr sz="2000"/>
            </a:lvl4pPr>
            <a:lvl5pPr marL="648000" indent="-162000">
              <a:lnSpc>
                <a:spcPct val="100000"/>
              </a:lnSpc>
              <a:spcBef>
                <a:spcPts val="900"/>
              </a:spcBef>
              <a:defRPr sz="20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p:nvPr>
        </p:nvSpPr>
        <p:spPr>
          <a:xfrm>
            <a:off x="6203952" y="1106123"/>
            <a:ext cx="5428739" cy="4877116"/>
          </a:xfrm>
        </p:spPr>
        <p:txBody>
          <a:bodyPr anchor="ctr">
            <a:noAutofit/>
          </a:bodyPr>
          <a:lstStyle>
            <a:lvl1pPr algn="ctr">
              <a:defRPr i="1">
                <a:solidFill>
                  <a:schemeClr val="tx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D4850B05-0489-9446-862F-D37AE36E3F6D}"/>
              </a:ext>
            </a:extLst>
          </p:cNvPr>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977823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Left text_Char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864" y="1089026"/>
            <a:ext cx="5437187" cy="4895849"/>
          </a:xfrm>
        </p:spPr>
        <p:txBody>
          <a:bodyPr/>
          <a:lstStyle>
            <a:lvl1pPr>
              <a:defRPr sz="2000"/>
            </a:lvl1pPr>
            <a:lvl2pPr marL="162000" indent="-162000">
              <a:buClr>
                <a:schemeClr val="tx1"/>
              </a:buClr>
              <a:buFont typeface="Wingdings" pitchFamily="2" charset="2"/>
              <a:buChar char=""/>
              <a:defRPr sz="2000"/>
            </a:lvl2pPr>
            <a:lvl3pPr marL="324000" indent="-162000">
              <a:defRPr sz="2000"/>
            </a:lvl3pPr>
            <a:lvl4pPr marL="486000" indent="-162000">
              <a:defRPr sz="2000"/>
            </a:lvl4pPr>
            <a:lvl5pPr marL="648000" indent="-162000">
              <a:defRPr sz="20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9FE7400E-4E0B-7F46-A08F-90C3A1A2BCDE}"/>
              </a:ext>
            </a:extLst>
          </p:cNvPr>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62780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eft text_2 Right pictur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9312" y="1089026"/>
            <a:ext cx="5428739" cy="4895849"/>
          </a:xfrm>
        </p:spPr>
        <p:txBody>
          <a:bodyPr/>
          <a:lstStyle>
            <a:lvl1pPr>
              <a:lnSpc>
                <a:spcPct val="100000"/>
              </a:lnSpc>
              <a:spcBef>
                <a:spcPts val="1200"/>
              </a:spcBef>
              <a:defRPr sz="2000"/>
            </a:lvl1pPr>
            <a:lvl2pPr marL="162000" indent="-162000">
              <a:lnSpc>
                <a:spcPct val="100000"/>
              </a:lnSpc>
              <a:spcBef>
                <a:spcPts val="900"/>
              </a:spcBef>
              <a:buClr>
                <a:schemeClr val="tx1"/>
              </a:buClr>
              <a:buFont typeface="Wingdings" pitchFamily="2" charset="2"/>
              <a:buChar char=""/>
              <a:defRPr sz="2000"/>
            </a:lvl2pPr>
            <a:lvl3pPr marL="324000" indent="-162000">
              <a:lnSpc>
                <a:spcPct val="100000"/>
              </a:lnSpc>
              <a:spcBef>
                <a:spcPts val="900"/>
              </a:spcBef>
              <a:defRPr sz="2000"/>
            </a:lvl3pPr>
            <a:lvl4pPr marL="486000" indent="-162000">
              <a:lnSpc>
                <a:spcPct val="100000"/>
              </a:lnSpc>
              <a:spcBef>
                <a:spcPts val="900"/>
              </a:spcBef>
              <a:defRPr sz="2000"/>
            </a:lvl4pPr>
            <a:lvl5pPr marL="648000" indent="-162000">
              <a:lnSpc>
                <a:spcPct val="100000"/>
              </a:lnSpc>
              <a:spcBef>
                <a:spcPts val="900"/>
              </a:spcBef>
              <a:defRPr sz="20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p:nvPr>
        </p:nvSpPr>
        <p:spPr>
          <a:xfrm>
            <a:off x="6203952" y="1089029"/>
            <a:ext cx="5428739" cy="2339973"/>
          </a:xfrm>
        </p:spPr>
        <p:txBody>
          <a:bodyPr anchor="ctr">
            <a:noAutofit/>
          </a:bodyPr>
          <a:lstStyle>
            <a:lvl1pPr algn="ctr">
              <a:defRPr i="1">
                <a:solidFill>
                  <a:schemeClr val="tx2"/>
                </a:solidFill>
              </a:defRPr>
            </a:lvl1pPr>
          </a:lstStyle>
          <a:p>
            <a:r>
              <a:rPr lang="en-US"/>
              <a:t>Click icon to add picture</a:t>
            </a:r>
            <a:endParaRPr lang="en-US" dirty="0"/>
          </a:p>
        </p:txBody>
      </p:sp>
      <p:sp>
        <p:nvSpPr>
          <p:cNvPr id="7" name="Picture Placeholder 7"/>
          <p:cNvSpPr>
            <a:spLocks noGrp="1"/>
          </p:cNvSpPr>
          <p:nvPr>
            <p:ph type="pic" sz="quarter" idx="11"/>
          </p:nvPr>
        </p:nvSpPr>
        <p:spPr>
          <a:xfrm>
            <a:off x="6203951" y="3658266"/>
            <a:ext cx="5426324" cy="2326611"/>
          </a:xfrm>
        </p:spPr>
        <p:txBody>
          <a:bodyPr anchor="ctr">
            <a:noAutofit/>
          </a:bodyPr>
          <a:lstStyle>
            <a:lvl1pPr algn="ctr">
              <a:defRPr i="1">
                <a:solidFill>
                  <a:schemeClr val="tx2"/>
                </a:solidFill>
              </a:defRPr>
            </a:lvl1pPr>
          </a:lstStyle>
          <a:p>
            <a:r>
              <a:rPr lang="en-US"/>
              <a:t>Click icon to add picture</a:t>
            </a:r>
            <a:endParaRPr lang="en-US" dirty="0"/>
          </a:p>
        </p:txBody>
      </p:sp>
      <p:sp>
        <p:nvSpPr>
          <p:cNvPr id="6" name="Title 1">
            <a:extLst>
              <a:ext uri="{FF2B5EF4-FFF2-40B4-BE49-F238E27FC236}">
                <a16:creationId xmlns:a16="http://schemas.microsoft.com/office/drawing/2014/main" id="{BDE2FEA1-24B6-BB42-AB0D-D0BF1476FDEA}"/>
              </a:ext>
            </a:extLst>
          </p:cNvPr>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94674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54567" y="374898"/>
            <a:ext cx="5433484" cy="2421083"/>
          </a:xfrm>
        </p:spPr>
        <p:txBody>
          <a:bodyPr anchor="ctr">
            <a:noAutofit/>
          </a:bodyPr>
          <a:lstStyle>
            <a:lvl1pPr algn="ctr">
              <a:defRPr i="1">
                <a:solidFill>
                  <a:schemeClr val="tx2"/>
                </a:solidFill>
              </a:defRPr>
            </a:lvl1pPr>
          </a:lstStyle>
          <a:p>
            <a:r>
              <a:rPr lang="en-US"/>
              <a:t>Click icon to add picture</a:t>
            </a:r>
            <a:endParaRPr lang="en-US" dirty="0"/>
          </a:p>
        </p:txBody>
      </p:sp>
      <p:sp>
        <p:nvSpPr>
          <p:cNvPr id="7" name="Picture Placeholder 7"/>
          <p:cNvSpPr>
            <a:spLocks noGrp="1"/>
          </p:cNvSpPr>
          <p:nvPr>
            <p:ph type="pic" sz="quarter" idx="11"/>
          </p:nvPr>
        </p:nvSpPr>
        <p:spPr>
          <a:xfrm>
            <a:off x="6203951" y="374898"/>
            <a:ext cx="5433484" cy="2421083"/>
          </a:xfrm>
        </p:spPr>
        <p:txBody>
          <a:bodyPr anchor="ctr">
            <a:noAutofit/>
          </a:bodyPr>
          <a:lstStyle>
            <a:lvl1pPr algn="ctr">
              <a:defRPr i="1">
                <a:solidFill>
                  <a:schemeClr val="tx2"/>
                </a:solidFill>
              </a:defRPr>
            </a:lvl1pPr>
          </a:lstStyle>
          <a:p>
            <a:r>
              <a:rPr lang="en-US"/>
              <a:t>Click icon to add picture</a:t>
            </a:r>
            <a:endParaRPr lang="en-US" dirty="0"/>
          </a:p>
        </p:txBody>
      </p:sp>
      <p:sp>
        <p:nvSpPr>
          <p:cNvPr id="10" name="Picture Placeholder 7"/>
          <p:cNvSpPr>
            <a:spLocks noGrp="1"/>
          </p:cNvSpPr>
          <p:nvPr>
            <p:ph type="pic" sz="quarter" idx="12"/>
          </p:nvPr>
        </p:nvSpPr>
        <p:spPr>
          <a:xfrm>
            <a:off x="554567" y="3266403"/>
            <a:ext cx="5433484" cy="2421083"/>
          </a:xfrm>
        </p:spPr>
        <p:txBody>
          <a:bodyPr anchor="ctr">
            <a:noAutofit/>
          </a:bodyPr>
          <a:lstStyle>
            <a:lvl1pPr algn="ctr">
              <a:defRPr i="1">
                <a:solidFill>
                  <a:schemeClr val="tx2"/>
                </a:solidFill>
              </a:defRPr>
            </a:lvl1pPr>
          </a:lstStyle>
          <a:p>
            <a:r>
              <a:rPr lang="en-US"/>
              <a:t>Click icon to add picture</a:t>
            </a:r>
            <a:endParaRPr lang="en-US" dirty="0"/>
          </a:p>
        </p:txBody>
      </p:sp>
      <p:sp>
        <p:nvSpPr>
          <p:cNvPr id="11" name="Picture Placeholder 7"/>
          <p:cNvSpPr>
            <a:spLocks noGrp="1"/>
          </p:cNvSpPr>
          <p:nvPr>
            <p:ph type="pic" sz="quarter" idx="13"/>
          </p:nvPr>
        </p:nvSpPr>
        <p:spPr>
          <a:xfrm>
            <a:off x="6203951" y="3266403"/>
            <a:ext cx="5433484" cy="2421083"/>
          </a:xfrm>
        </p:spPr>
        <p:txBody>
          <a:bodyPr anchor="ctr">
            <a:noAutofit/>
          </a:bodyPr>
          <a:lstStyle>
            <a:lvl1pPr algn="ctr">
              <a:defRPr i="1">
                <a:solidFill>
                  <a:schemeClr val="tx2"/>
                </a:solidFill>
              </a:defRPr>
            </a:lvl1pPr>
          </a:lstStyle>
          <a:p>
            <a:r>
              <a:rPr lang="en-US"/>
              <a:t>Click icon to add picture</a:t>
            </a:r>
            <a:endParaRPr lang="en-US" dirty="0"/>
          </a:p>
        </p:txBody>
      </p:sp>
      <p:sp>
        <p:nvSpPr>
          <p:cNvPr id="14" name="Text Placeholder 13"/>
          <p:cNvSpPr>
            <a:spLocks noGrp="1"/>
          </p:cNvSpPr>
          <p:nvPr>
            <p:ph type="body" sz="quarter" idx="14"/>
          </p:nvPr>
        </p:nvSpPr>
        <p:spPr>
          <a:xfrm>
            <a:off x="559592" y="2820410"/>
            <a:ext cx="5428459" cy="287259"/>
          </a:xfrm>
        </p:spPr>
        <p:txBody>
          <a:bodyPr/>
          <a:lstStyle>
            <a:lvl1pPr>
              <a:defRPr sz="1400"/>
            </a:lvl1pPr>
          </a:lstStyle>
          <a:p>
            <a:pPr lvl="0"/>
            <a:r>
              <a:rPr lang="en-US"/>
              <a:t>Edit Master text styles</a:t>
            </a:r>
          </a:p>
        </p:txBody>
      </p:sp>
      <p:sp>
        <p:nvSpPr>
          <p:cNvPr id="15" name="Text Placeholder 13"/>
          <p:cNvSpPr>
            <a:spLocks noGrp="1"/>
          </p:cNvSpPr>
          <p:nvPr>
            <p:ph type="body" sz="quarter" idx="15"/>
          </p:nvPr>
        </p:nvSpPr>
        <p:spPr>
          <a:xfrm>
            <a:off x="6203951" y="2820410"/>
            <a:ext cx="5437188" cy="287259"/>
          </a:xfrm>
        </p:spPr>
        <p:txBody>
          <a:bodyPr/>
          <a:lstStyle>
            <a:lvl1pPr>
              <a:defRPr sz="1400"/>
            </a:lvl1pPr>
          </a:lstStyle>
          <a:p>
            <a:pPr lvl="0"/>
            <a:r>
              <a:rPr lang="en-US"/>
              <a:t>Edit Master text styles</a:t>
            </a:r>
          </a:p>
        </p:txBody>
      </p:sp>
      <p:sp>
        <p:nvSpPr>
          <p:cNvPr id="16" name="Text Placeholder 13"/>
          <p:cNvSpPr>
            <a:spLocks noGrp="1"/>
          </p:cNvSpPr>
          <p:nvPr>
            <p:ph type="body" sz="quarter" idx="16"/>
          </p:nvPr>
        </p:nvSpPr>
        <p:spPr>
          <a:xfrm>
            <a:off x="559592" y="5701870"/>
            <a:ext cx="5428459" cy="287259"/>
          </a:xfrm>
        </p:spPr>
        <p:txBody>
          <a:bodyPr/>
          <a:lstStyle>
            <a:lvl1pPr>
              <a:defRPr sz="1400"/>
            </a:lvl1pPr>
          </a:lstStyle>
          <a:p>
            <a:pPr lvl="0"/>
            <a:r>
              <a:rPr lang="en-US"/>
              <a:t>Edit Master text styles</a:t>
            </a:r>
          </a:p>
        </p:txBody>
      </p:sp>
      <p:sp>
        <p:nvSpPr>
          <p:cNvPr id="17" name="Text Placeholder 13"/>
          <p:cNvSpPr>
            <a:spLocks noGrp="1"/>
          </p:cNvSpPr>
          <p:nvPr>
            <p:ph type="body" sz="quarter" idx="17"/>
          </p:nvPr>
        </p:nvSpPr>
        <p:spPr>
          <a:xfrm>
            <a:off x="6203951" y="5701870"/>
            <a:ext cx="5437188" cy="287259"/>
          </a:xfrm>
        </p:spPr>
        <p:txBody>
          <a:bodyPr/>
          <a:lstStyle>
            <a:lvl1pPr>
              <a:defRPr sz="1400"/>
            </a:lvl1pPr>
          </a:lstStyle>
          <a:p>
            <a:pPr lvl="0"/>
            <a:r>
              <a:rPr lang="en-US"/>
              <a:t>Edit Master text styles</a:t>
            </a:r>
          </a:p>
        </p:txBody>
      </p:sp>
    </p:spTree>
    <p:extLst>
      <p:ext uri="{BB962C8B-B14F-4D97-AF65-F5344CB8AC3E}">
        <p14:creationId xmlns:p14="http://schemas.microsoft.com/office/powerpoint/2010/main" val="22834671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50864" y="368301"/>
            <a:ext cx="11090275" cy="5397352"/>
          </a:xfrm>
        </p:spPr>
        <p:txBody>
          <a:bodyPr anchor="ctr">
            <a:noAutofit/>
          </a:bodyPr>
          <a:lstStyle>
            <a:lvl1pPr marL="0" marR="0" indent="0" algn="ctr" defTabSz="685800" rtl="0" eaLnBrk="1" fontAlgn="base" latinLnBrk="0" hangingPunct="1">
              <a:lnSpc>
                <a:spcPct val="100000"/>
              </a:lnSpc>
              <a:spcBef>
                <a:spcPct val="50000"/>
              </a:spcBef>
              <a:spcAft>
                <a:spcPct val="0"/>
              </a:spcAft>
              <a:buClr>
                <a:schemeClr val="tx2"/>
              </a:buClr>
              <a:buSzTx/>
              <a:buFont typeface="Wingdings" pitchFamily="2" charset="2"/>
              <a:buNone/>
              <a:tabLst/>
              <a:defRPr sz="2800" i="1">
                <a:solidFill>
                  <a:schemeClr val="tx2"/>
                </a:solidFill>
              </a:defRPr>
            </a:lvl1pPr>
          </a:lstStyle>
          <a:p>
            <a:r>
              <a:rPr lang="en-US" dirty="0"/>
              <a:t>Click icon to insert image</a:t>
            </a:r>
          </a:p>
        </p:txBody>
      </p:sp>
      <p:sp>
        <p:nvSpPr>
          <p:cNvPr id="16" name="Text Placeholder 13"/>
          <p:cNvSpPr>
            <a:spLocks noGrp="1"/>
          </p:cNvSpPr>
          <p:nvPr>
            <p:ph type="body" sz="quarter" idx="16" hasCustomPrompt="1"/>
          </p:nvPr>
        </p:nvSpPr>
        <p:spPr>
          <a:xfrm>
            <a:off x="536479" y="5795935"/>
            <a:ext cx="5541432" cy="287259"/>
          </a:xfrm>
        </p:spPr>
        <p:txBody>
          <a:bodyPr/>
          <a:lstStyle>
            <a:lvl1pPr>
              <a:defRPr sz="1600"/>
            </a:lvl1pPr>
          </a:lstStyle>
          <a:p>
            <a:pPr lvl="0"/>
            <a:r>
              <a:rPr lang="en-US" dirty="0"/>
              <a:t>Edit Master text styles</a:t>
            </a:r>
          </a:p>
        </p:txBody>
      </p:sp>
    </p:spTree>
    <p:extLst>
      <p:ext uri="{BB962C8B-B14F-4D97-AF65-F5344CB8AC3E}">
        <p14:creationId xmlns:p14="http://schemas.microsoft.com/office/powerpoint/2010/main" val="295995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2DC02-DFEC-1B14-0DD2-9FC1218C7C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1FEF76-E47B-47F4-F2FB-BDC5C1E54D14}"/>
              </a:ext>
            </a:extLst>
          </p:cNvPr>
          <p:cNvSpPr>
            <a:spLocks noGrp="1"/>
          </p:cNvSpPr>
          <p:nvPr>
            <p:ph type="dt" sz="half" idx="10"/>
          </p:nvPr>
        </p:nvSpPr>
        <p:spPr/>
        <p:txBody>
          <a:bodyPr/>
          <a:lstStyle/>
          <a:p>
            <a:fld id="{83A37911-5CE1-4E74-9CD8-EA9ABF94C0A2}" type="datetimeFigureOut">
              <a:rPr lang="en-GB" smtClean="0"/>
              <a:t>25/09/2025</a:t>
            </a:fld>
            <a:endParaRPr lang="en-GB"/>
          </a:p>
        </p:txBody>
      </p:sp>
      <p:sp>
        <p:nvSpPr>
          <p:cNvPr id="4" name="Footer Placeholder 3">
            <a:extLst>
              <a:ext uri="{FF2B5EF4-FFF2-40B4-BE49-F238E27FC236}">
                <a16:creationId xmlns:a16="http://schemas.microsoft.com/office/drawing/2014/main" id="{B62287CF-244C-9B24-944E-D58B33C51C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4A0845-AED8-3B89-3439-D15EE597B6CE}"/>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23057627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864" y="1682435"/>
            <a:ext cx="5437187" cy="492443"/>
          </a:xfrm>
        </p:spPr>
        <p:txBody>
          <a:bodyPr anchor="b"/>
          <a:lstStyle>
            <a:lvl1pPr marL="0" indent="0">
              <a:buNone/>
              <a:defRPr sz="22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550864" y="2289029"/>
            <a:ext cx="5437187" cy="3695847"/>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203953" y="1682435"/>
            <a:ext cx="5437184" cy="492443"/>
          </a:xfrm>
        </p:spPr>
        <p:txBody>
          <a:bodyPr anchor="b"/>
          <a:lstStyle>
            <a:lvl1pPr marL="0" indent="0">
              <a:buNone/>
              <a:defRPr sz="22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203953" y="2289029"/>
            <a:ext cx="5437184" cy="3695847"/>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53FCC93-B8C6-054E-9956-104370D09432}"/>
              </a:ext>
            </a:extLst>
          </p:cNvPr>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0497780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F8541D-80A4-6C45-9AEF-A7BD5BA93929}"/>
              </a:ext>
            </a:extLst>
          </p:cNvPr>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4417210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1DA7BD-7BC5-944E-A5B8-53571360DE26}"/>
              </a:ext>
            </a:extLst>
          </p:cNvPr>
          <p:cNvSpPr>
            <a:spLocks noGrp="1"/>
          </p:cNvSpPr>
          <p:nvPr>
            <p:ph type="title"/>
          </p:nvPr>
        </p:nvSpPr>
        <p:spPr>
          <a:xfrm>
            <a:off x="550863" y="368145"/>
            <a:ext cx="11090276" cy="492443"/>
          </a:xfrm>
        </p:spPr>
        <p:txBody>
          <a:bodyPr anchor="ctr"/>
          <a:lstStyle>
            <a:lvl1pPr>
              <a:defRPr sz="3200" b="0">
                <a:solidFill>
                  <a:schemeClr val="tx1"/>
                </a:solidFill>
                <a:latin typeface="+mj-lt"/>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8B63E806-1BAA-934E-8E20-7BE91E736EB4}"/>
              </a:ext>
            </a:extLst>
          </p:cNvPr>
          <p:cNvPicPr>
            <a:picLocks noChangeAspect="1"/>
          </p:cNvPicPr>
          <p:nvPr userDrawn="1"/>
        </p:nvPicPr>
        <p:blipFill>
          <a:blip r:embed="rId2"/>
          <a:stretch>
            <a:fillRect/>
          </a:stretch>
        </p:blipFill>
        <p:spPr>
          <a:xfrm>
            <a:off x="9905956" y="6431890"/>
            <a:ext cx="1726299" cy="219600"/>
          </a:xfrm>
          <a:prstGeom prst="rect">
            <a:avLst/>
          </a:prstGeom>
        </p:spPr>
      </p:pic>
    </p:spTree>
    <p:extLst>
      <p:ext uri="{BB962C8B-B14F-4D97-AF65-F5344CB8AC3E}">
        <p14:creationId xmlns:p14="http://schemas.microsoft.com/office/powerpoint/2010/main" val="32640289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6046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Slide – Whit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AC6D39F-9D4F-4141-8ABC-F61B9BCD57CE}"/>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9" name="Rectangle 10">
            <a:extLst>
              <a:ext uri="{FF2B5EF4-FFF2-40B4-BE49-F238E27FC236}">
                <a16:creationId xmlns:a16="http://schemas.microsoft.com/office/drawing/2014/main" id="{5B075697-619E-A646-93F6-5FBBF2CAB85C}"/>
              </a:ext>
            </a:extLst>
          </p:cNvPr>
          <p:cNvSpPr>
            <a:spLocks noGrp="1" noChangeArrowheads="1"/>
          </p:cNvSpPr>
          <p:nvPr>
            <p:ph type="ctrTitle" hasCustomPrompt="1"/>
          </p:nvPr>
        </p:nvSpPr>
        <p:spPr>
          <a:xfrm>
            <a:off x="1746757" y="1986918"/>
            <a:ext cx="8707865" cy="1557644"/>
          </a:xfrm>
        </p:spPr>
        <p:txBody>
          <a:bodyPr anchor="b"/>
          <a:lstStyle>
            <a:lvl1pPr>
              <a:defRPr sz="3200" b="1" i="0">
                <a:solidFill>
                  <a:schemeClr val="tx1"/>
                </a:solidFill>
                <a:latin typeface="Expert Sans Extra Bold" panose="020B0A03030103020204" pitchFamily="34" charset="0"/>
              </a:defRPr>
            </a:lvl1pPr>
          </a:lstStyle>
          <a:p>
            <a:r>
              <a:rPr lang="en-US" dirty="0"/>
              <a:t>Thank you</a:t>
            </a:r>
          </a:p>
        </p:txBody>
      </p:sp>
      <p:pic>
        <p:nvPicPr>
          <p:cNvPr id="6" name="Picture 5">
            <a:extLst>
              <a:ext uri="{FF2B5EF4-FFF2-40B4-BE49-F238E27FC236}">
                <a16:creationId xmlns:a16="http://schemas.microsoft.com/office/drawing/2014/main" id="{882395E6-BD58-DE4D-B1D8-44E3705ED880}"/>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7" name="Graphic 6">
            <a:extLst>
              <a:ext uri="{FF2B5EF4-FFF2-40B4-BE49-F238E27FC236}">
                <a16:creationId xmlns:a16="http://schemas.microsoft.com/office/drawing/2014/main" id="{B382AFC2-469F-C54B-BBB1-CCF18D5BEC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23981122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Slide Digital – stone">
    <p:bg>
      <p:bgPr>
        <a:solidFill>
          <a:srgbClr val="E8E8C9"/>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AC6D39F-9D4F-4141-8ABC-F61B9BCD57CE}"/>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9" name="Rectangle 10">
            <a:extLst>
              <a:ext uri="{FF2B5EF4-FFF2-40B4-BE49-F238E27FC236}">
                <a16:creationId xmlns:a16="http://schemas.microsoft.com/office/drawing/2014/main" id="{5B075697-619E-A646-93F6-5FBBF2CAB85C}"/>
              </a:ext>
            </a:extLst>
          </p:cNvPr>
          <p:cNvSpPr>
            <a:spLocks noGrp="1" noChangeArrowheads="1"/>
          </p:cNvSpPr>
          <p:nvPr>
            <p:ph type="ctrTitle" hasCustomPrompt="1"/>
          </p:nvPr>
        </p:nvSpPr>
        <p:spPr>
          <a:xfrm>
            <a:off x="1746757" y="1986918"/>
            <a:ext cx="8707865" cy="1557644"/>
          </a:xfrm>
        </p:spPr>
        <p:txBody>
          <a:bodyPr anchor="b"/>
          <a:lstStyle>
            <a:lvl1pPr>
              <a:defRPr sz="3200" b="1" i="0">
                <a:solidFill>
                  <a:schemeClr val="tx1"/>
                </a:solidFill>
                <a:latin typeface="Expert Sans Extra Bold" panose="020B0A03030103020204" pitchFamily="34" charset="0"/>
              </a:defRPr>
            </a:lvl1pPr>
          </a:lstStyle>
          <a:p>
            <a:r>
              <a:rPr lang="en-US" dirty="0"/>
              <a:t>Thank you</a:t>
            </a:r>
          </a:p>
        </p:txBody>
      </p:sp>
      <p:pic>
        <p:nvPicPr>
          <p:cNvPr id="6" name="Picture 5">
            <a:extLst>
              <a:ext uri="{FF2B5EF4-FFF2-40B4-BE49-F238E27FC236}">
                <a16:creationId xmlns:a16="http://schemas.microsoft.com/office/drawing/2014/main" id="{882395E6-BD58-DE4D-B1D8-44E3705ED880}"/>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7" name="Graphic 6">
            <a:extLst>
              <a:ext uri="{FF2B5EF4-FFF2-40B4-BE49-F238E27FC236}">
                <a16:creationId xmlns:a16="http://schemas.microsoft.com/office/drawing/2014/main" id="{B382AFC2-469F-C54B-BBB1-CCF18D5BEC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1276881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ank You Slide Digital – mint">
    <p:bg>
      <p:bgPr>
        <a:solidFill>
          <a:srgbClr val="CDF5E8"/>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AC6D39F-9D4F-4141-8ABC-F61B9BCD57CE}"/>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9" name="Rectangle 10">
            <a:extLst>
              <a:ext uri="{FF2B5EF4-FFF2-40B4-BE49-F238E27FC236}">
                <a16:creationId xmlns:a16="http://schemas.microsoft.com/office/drawing/2014/main" id="{5B075697-619E-A646-93F6-5FBBF2CAB85C}"/>
              </a:ext>
            </a:extLst>
          </p:cNvPr>
          <p:cNvSpPr>
            <a:spLocks noGrp="1" noChangeArrowheads="1"/>
          </p:cNvSpPr>
          <p:nvPr>
            <p:ph type="ctrTitle" hasCustomPrompt="1"/>
          </p:nvPr>
        </p:nvSpPr>
        <p:spPr>
          <a:xfrm>
            <a:off x="1746757" y="1986918"/>
            <a:ext cx="8707865" cy="1557644"/>
          </a:xfrm>
        </p:spPr>
        <p:txBody>
          <a:bodyPr anchor="b"/>
          <a:lstStyle>
            <a:lvl1pPr>
              <a:defRPr sz="3200" b="1" i="0">
                <a:solidFill>
                  <a:schemeClr val="tx1"/>
                </a:solidFill>
                <a:latin typeface="Expert Sans Extra Bold" panose="020B0A03030103020204" pitchFamily="34" charset="0"/>
              </a:defRPr>
            </a:lvl1pPr>
          </a:lstStyle>
          <a:p>
            <a:r>
              <a:rPr lang="en-US" dirty="0"/>
              <a:t>Thank you</a:t>
            </a:r>
          </a:p>
        </p:txBody>
      </p:sp>
      <p:pic>
        <p:nvPicPr>
          <p:cNvPr id="6" name="Picture 5">
            <a:extLst>
              <a:ext uri="{FF2B5EF4-FFF2-40B4-BE49-F238E27FC236}">
                <a16:creationId xmlns:a16="http://schemas.microsoft.com/office/drawing/2014/main" id="{882395E6-BD58-DE4D-B1D8-44E3705ED880}"/>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7" name="Graphic 6">
            <a:extLst>
              <a:ext uri="{FF2B5EF4-FFF2-40B4-BE49-F238E27FC236}">
                <a16:creationId xmlns:a16="http://schemas.microsoft.com/office/drawing/2014/main" id="{B382AFC2-469F-C54B-BBB1-CCF18D5BEC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17063523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hank You Slide Digital – light yellow">
    <p:bg>
      <p:bgPr>
        <a:solidFill>
          <a:srgbClr val="FFFF98"/>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AC6D39F-9D4F-4141-8ABC-F61B9BCD57CE}"/>
              </a:ext>
            </a:extLst>
          </p:cNvPr>
          <p:cNvSpPr/>
          <p:nvPr userDrawn="1"/>
        </p:nvSpPr>
        <p:spPr bwMode="auto">
          <a:xfrm>
            <a:off x="0" y="0"/>
            <a:ext cx="12192000" cy="6858000"/>
          </a:xfrm>
          <a:custGeom>
            <a:avLst/>
            <a:gdLst>
              <a:gd name="connsiteX0" fmla="*/ 0 w 9144000"/>
              <a:gd name="connsiteY0" fmla="*/ 873126 h 6858000"/>
              <a:gd name="connsiteX1" fmla="*/ 874800 w 9144000"/>
              <a:gd name="connsiteY1" fmla="*/ 873126 h 6858000"/>
              <a:gd name="connsiteX2" fmla="*/ 874800 w 9144000"/>
              <a:gd name="connsiteY2" fmla="*/ 5984875 h 6858000"/>
              <a:gd name="connsiteX3" fmla="*/ 8269200 w 9144000"/>
              <a:gd name="connsiteY3" fmla="*/ 5984875 h 6858000"/>
              <a:gd name="connsiteX4" fmla="*/ 8269200 w 9144000"/>
              <a:gd name="connsiteY4" fmla="*/ 873126 h 6858000"/>
              <a:gd name="connsiteX5" fmla="*/ 9144000 w 9144000"/>
              <a:gd name="connsiteY5" fmla="*/ 873126 h 6858000"/>
              <a:gd name="connsiteX6" fmla="*/ 9144000 w 9144000"/>
              <a:gd name="connsiteY6" fmla="*/ 5984875 h 6858000"/>
              <a:gd name="connsiteX7" fmla="*/ 9144000 w 9144000"/>
              <a:gd name="connsiteY7" fmla="*/ 6858000 h 6858000"/>
              <a:gd name="connsiteX8" fmla="*/ 0 w 9144000"/>
              <a:gd name="connsiteY8" fmla="*/ 6858000 h 6858000"/>
              <a:gd name="connsiteX9" fmla="*/ 0 w 9144000"/>
              <a:gd name="connsiteY9" fmla="*/ 5984875 h 6858000"/>
              <a:gd name="connsiteX10" fmla="*/ 0 w 9144000"/>
              <a:gd name="connsiteY10" fmla="*/ 5984875 h 6858000"/>
              <a:gd name="connsiteX11" fmla="*/ 0 w 9144000"/>
              <a:gd name="connsiteY11" fmla="*/ 0 h 6858000"/>
              <a:gd name="connsiteX12" fmla="*/ 9144000 w 9144000"/>
              <a:gd name="connsiteY12" fmla="*/ 0 h 6858000"/>
              <a:gd name="connsiteX13" fmla="*/ 9144000 w 9144000"/>
              <a:gd name="connsiteY13" fmla="*/ 873125 h 6858000"/>
              <a:gd name="connsiteX14" fmla="*/ 0 w 9144000"/>
              <a:gd name="connsiteY14" fmla="*/ 8731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873126"/>
                </a:moveTo>
                <a:lnTo>
                  <a:pt x="874800" y="873126"/>
                </a:lnTo>
                <a:lnTo>
                  <a:pt x="874800" y="5984875"/>
                </a:lnTo>
                <a:lnTo>
                  <a:pt x="8269200" y="5984875"/>
                </a:lnTo>
                <a:lnTo>
                  <a:pt x="8269200" y="873126"/>
                </a:lnTo>
                <a:lnTo>
                  <a:pt x="9144000" y="873126"/>
                </a:lnTo>
                <a:lnTo>
                  <a:pt x="9144000" y="5984875"/>
                </a:lnTo>
                <a:lnTo>
                  <a:pt x="9144000" y="6858000"/>
                </a:lnTo>
                <a:lnTo>
                  <a:pt x="0" y="6858000"/>
                </a:lnTo>
                <a:lnTo>
                  <a:pt x="0" y="5984875"/>
                </a:lnTo>
                <a:lnTo>
                  <a:pt x="0" y="5984875"/>
                </a:lnTo>
                <a:close/>
                <a:moveTo>
                  <a:pt x="0" y="0"/>
                </a:moveTo>
                <a:lnTo>
                  <a:pt x="9144000" y="0"/>
                </a:lnTo>
                <a:lnTo>
                  <a:pt x="9144000" y="873125"/>
                </a:lnTo>
                <a:lnTo>
                  <a:pt x="0" y="873125"/>
                </a:lnTo>
                <a:close/>
              </a:path>
            </a:pathLst>
          </a:cu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bg2"/>
              </a:solidFill>
              <a:effectLst/>
              <a:latin typeface="Arial" pitchFamily="34" charset="0"/>
            </a:endParaRPr>
          </a:p>
        </p:txBody>
      </p:sp>
      <p:sp>
        <p:nvSpPr>
          <p:cNvPr id="9" name="Rectangle 10">
            <a:extLst>
              <a:ext uri="{FF2B5EF4-FFF2-40B4-BE49-F238E27FC236}">
                <a16:creationId xmlns:a16="http://schemas.microsoft.com/office/drawing/2014/main" id="{5B075697-619E-A646-93F6-5FBBF2CAB85C}"/>
              </a:ext>
            </a:extLst>
          </p:cNvPr>
          <p:cNvSpPr>
            <a:spLocks noGrp="1" noChangeArrowheads="1"/>
          </p:cNvSpPr>
          <p:nvPr>
            <p:ph type="ctrTitle" hasCustomPrompt="1"/>
          </p:nvPr>
        </p:nvSpPr>
        <p:spPr>
          <a:xfrm>
            <a:off x="1746757" y="1986918"/>
            <a:ext cx="8707865" cy="1557644"/>
          </a:xfrm>
        </p:spPr>
        <p:txBody>
          <a:bodyPr anchor="b"/>
          <a:lstStyle>
            <a:lvl1pPr>
              <a:defRPr sz="3200" b="1" i="0">
                <a:solidFill>
                  <a:schemeClr val="tx1"/>
                </a:solidFill>
                <a:latin typeface="Expert Sans Extra Bold" panose="020B0A03030103020204" pitchFamily="34" charset="0"/>
              </a:defRPr>
            </a:lvl1pPr>
          </a:lstStyle>
          <a:p>
            <a:r>
              <a:rPr lang="en-US" dirty="0"/>
              <a:t>Thank you</a:t>
            </a:r>
          </a:p>
        </p:txBody>
      </p:sp>
      <p:pic>
        <p:nvPicPr>
          <p:cNvPr id="6" name="Picture 5">
            <a:extLst>
              <a:ext uri="{FF2B5EF4-FFF2-40B4-BE49-F238E27FC236}">
                <a16:creationId xmlns:a16="http://schemas.microsoft.com/office/drawing/2014/main" id="{882395E6-BD58-DE4D-B1D8-44E3705ED880}"/>
              </a:ext>
            </a:extLst>
          </p:cNvPr>
          <p:cNvPicPr>
            <a:picLocks noChangeAspect="1"/>
          </p:cNvPicPr>
          <p:nvPr userDrawn="1"/>
        </p:nvPicPr>
        <p:blipFill>
          <a:blip r:embed="rId2"/>
          <a:stretch>
            <a:fillRect/>
          </a:stretch>
        </p:blipFill>
        <p:spPr>
          <a:xfrm>
            <a:off x="1746757" y="4856358"/>
            <a:ext cx="3084700" cy="392400"/>
          </a:xfrm>
          <a:prstGeom prst="rect">
            <a:avLst/>
          </a:prstGeom>
        </p:spPr>
      </p:pic>
      <p:pic>
        <p:nvPicPr>
          <p:cNvPr id="7" name="Graphic 6">
            <a:extLst>
              <a:ext uri="{FF2B5EF4-FFF2-40B4-BE49-F238E27FC236}">
                <a16:creationId xmlns:a16="http://schemas.microsoft.com/office/drawing/2014/main" id="{B382AFC2-469F-C54B-BBB1-CCF18D5BEC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1799" y="185688"/>
            <a:ext cx="712800" cy="583200"/>
          </a:xfrm>
          <a:prstGeom prst="rect">
            <a:avLst/>
          </a:prstGeom>
        </p:spPr>
      </p:pic>
    </p:spTree>
    <p:extLst>
      <p:ext uri="{BB962C8B-B14F-4D97-AF65-F5344CB8AC3E}">
        <p14:creationId xmlns:p14="http://schemas.microsoft.com/office/powerpoint/2010/main" val="379566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2E5298-4C8E-0D68-3E5E-D3FB37FF0B04}"/>
              </a:ext>
            </a:extLst>
          </p:cNvPr>
          <p:cNvSpPr>
            <a:spLocks noGrp="1"/>
          </p:cNvSpPr>
          <p:nvPr>
            <p:ph type="dt" sz="half" idx="10"/>
          </p:nvPr>
        </p:nvSpPr>
        <p:spPr/>
        <p:txBody>
          <a:bodyPr/>
          <a:lstStyle/>
          <a:p>
            <a:fld id="{83A37911-5CE1-4E74-9CD8-EA9ABF94C0A2}" type="datetimeFigureOut">
              <a:rPr lang="en-GB" smtClean="0"/>
              <a:t>25/09/2025</a:t>
            </a:fld>
            <a:endParaRPr lang="en-GB"/>
          </a:p>
        </p:txBody>
      </p:sp>
      <p:sp>
        <p:nvSpPr>
          <p:cNvPr id="3" name="Footer Placeholder 2">
            <a:extLst>
              <a:ext uri="{FF2B5EF4-FFF2-40B4-BE49-F238E27FC236}">
                <a16:creationId xmlns:a16="http://schemas.microsoft.com/office/drawing/2014/main" id="{5C01894A-8294-1B90-BB45-6E3D1B125A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389C80-36B1-B268-A1E2-45728F9E6650}"/>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409270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6621-5E48-C992-464A-49AB1114BC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2B1DFB-03CF-31A4-D07E-117D7C5FF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094A67-01FB-8980-9407-1E6AFABBF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BD8A1D-A830-BF90-B165-DD43914A380D}"/>
              </a:ext>
            </a:extLst>
          </p:cNvPr>
          <p:cNvSpPr>
            <a:spLocks noGrp="1"/>
          </p:cNvSpPr>
          <p:nvPr>
            <p:ph type="dt" sz="half" idx="10"/>
          </p:nvPr>
        </p:nvSpPr>
        <p:spPr/>
        <p:txBody>
          <a:bodyPr/>
          <a:lstStyle/>
          <a:p>
            <a:fld id="{83A37911-5CE1-4E74-9CD8-EA9ABF94C0A2}" type="datetimeFigureOut">
              <a:rPr lang="en-GB" smtClean="0"/>
              <a:t>25/09/2025</a:t>
            </a:fld>
            <a:endParaRPr lang="en-GB"/>
          </a:p>
        </p:txBody>
      </p:sp>
      <p:sp>
        <p:nvSpPr>
          <p:cNvPr id="6" name="Footer Placeholder 5">
            <a:extLst>
              <a:ext uri="{FF2B5EF4-FFF2-40B4-BE49-F238E27FC236}">
                <a16:creationId xmlns:a16="http://schemas.microsoft.com/office/drawing/2014/main" id="{84E3CF91-F061-4687-C57C-87CD0795D6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814BD7-B77C-E4C8-D722-FAA4651BE6DF}"/>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301855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03E9-8A85-4632-C85A-D6AED6EE6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9C47B9-E23B-912D-FA3A-F5E4174F8A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1B18F3-7CE5-0C10-9279-E8229A179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7500B-C22E-7E34-E576-A881BD8916BD}"/>
              </a:ext>
            </a:extLst>
          </p:cNvPr>
          <p:cNvSpPr>
            <a:spLocks noGrp="1"/>
          </p:cNvSpPr>
          <p:nvPr>
            <p:ph type="dt" sz="half" idx="10"/>
          </p:nvPr>
        </p:nvSpPr>
        <p:spPr/>
        <p:txBody>
          <a:bodyPr/>
          <a:lstStyle/>
          <a:p>
            <a:fld id="{83A37911-5CE1-4E74-9CD8-EA9ABF94C0A2}" type="datetimeFigureOut">
              <a:rPr lang="en-GB" smtClean="0"/>
              <a:t>25/09/2025</a:t>
            </a:fld>
            <a:endParaRPr lang="en-GB"/>
          </a:p>
        </p:txBody>
      </p:sp>
      <p:sp>
        <p:nvSpPr>
          <p:cNvPr id="6" name="Footer Placeholder 5">
            <a:extLst>
              <a:ext uri="{FF2B5EF4-FFF2-40B4-BE49-F238E27FC236}">
                <a16:creationId xmlns:a16="http://schemas.microsoft.com/office/drawing/2014/main" id="{918F8EFB-66DE-1C79-0991-6E572C20BA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3E7FCA-EFA2-7D98-8DF6-EDF50A6D3F07}"/>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106084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image" Target="../media/image5.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73768-4187-1AAB-43A3-8033AD64A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42D403-EE4E-524C-6A94-DA97CCE990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97D3FE-5EA0-1322-ECA6-0D94A1AC8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37911-5CE1-4E74-9CD8-EA9ABF94C0A2}" type="datetimeFigureOut">
              <a:rPr lang="en-GB" smtClean="0"/>
              <a:t>25/09/2025</a:t>
            </a:fld>
            <a:endParaRPr lang="en-GB"/>
          </a:p>
        </p:txBody>
      </p:sp>
      <p:sp>
        <p:nvSpPr>
          <p:cNvPr id="5" name="Footer Placeholder 4">
            <a:extLst>
              <a:ext uri="{FF2B5EF4-FFF2-40B4-BE49-F238E27FC236}">
                <a16:creationId xmlns:a16="http://schemas.microsoft.com/office/drawing/2014/main" id="{8D1430DB-BA16-BF09-C787-B00B8B7DF5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869F0C-CAB0-7645-8CFD-8EA80AA1A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38C16-4124-4D6D-A788-1A7FD12B30A2}" type="slidenum">
              <a:rPr lang="en-GB" smtClean="0"/>
              <a:t>‹#›</a:t>
            </a:fld>
            <a:endParaRPr lang="en-GB"/>
          </a:p>
        </p:txBody>
      </p:sp>
      <p:sp>
        <p:nvSpPr>
          <p:cNvPr id="7" name="MSIPCMContentMarking" descr="{&quot;HashCode&quot;:-1908211616,&quot;Placement&quot;:&quot;Footer&quot;,&quot;Top&quot;:519.343,&quot;Left&quot;:427.396942,&quot;SlideWidth&quot;:960,&quot;SlideHeight&quot;:540}">
            <a:extLst>
              <a:ext uri="{FF2B5EF4-FFF2-40B4-BE49-F238E27FC236}">
                <a16:creationId xmlns:a16="http://schemas.microsoft.com/office/drawing/2014/main" id="{D9A4E85D-7DF7-A134-7A7A-969EE87788F2}"/>
              </a:ext>
            </a:extLst>
          </p:cNvPr>
          <p:cNvSpPr txBox="1"/>
          <p:nvPr userDrawn="1"/>
        </p:nvSpPr>
        <p:spPr>
          <a:xfrm>
            <a:off x="5427941" y="6595656"/>
            <a:ext cx="1336118"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Restricted - External</a:t>
            </a:r>
          </a:p>
        </p:txBody>
      </p:sp>
    </p:spTree>
    <p:extLst>
      <p:ext uri="{BB962C8B-B14F-4D97-AF65-F5344CB8AC3E}">
        <p14:creationId xmlns:p14="http://schemas.microsoft.com/office/powerpoint/2010/main" val="361310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6" r:id="rId12"/>
    <p:sldLayoutId id="214748371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550863" y="368145"/>
            <a:ext cx="11086571" cy="492443"/>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a:t>Click to edit title</a:t>
            </a:r>
          </a:p>
        </p:txBody>
      </p:sp>
      <p:sp>
        <p:nvSpPr>
          <p:cNvPr id="5124" name="Rectangle 3"/>
          <p:cNvSpPr>
            <a:spLocks noGrp="1" noChangeArrowheads="1"/>
          </p:cNvSpPr>
          <p:nvPr>
            <p:ph type="body" idx="1"/>
          </p:nvPr>
        </p:nvSpPr>
        <p:spPr bwMode="auto">
          <a:xfrm>
            <a:off x="550864" y="1096010"/>
            <a:ext cx="11086571" cy="4888859"/>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2" name="Line 32"/>
          <p:cNvSpPr>
            <a:spLocks noChangeShapeType="1"/>
          </p:cNvSpPr>
          <p:nvPr/>
        </p:nvSpPr>
        <p:spPr bwMode="auto">
          <a:xfrm>
            <a:off x="537535" y="6225381"/>
            <a:ext cx="11094720" cy="0"/>
          </a:xfrm>
          <a:prstGeom prst="line">
            <a:avLst/>
          </a:prstGeom>
          <a:noFill/>
          <a:ln w="12700">
            <a:solidFill>
              <a:schemeClr val="accent1"/>
            </a:solidFill>
            <a:round/>
            <a:headEnd/>
            <a:tailEnd/>
          </a:ln>
          <a:effectLst/>
        </p:spPr>
        <p:txBody>
          <a:bodyPr wrap="square" lIns="0" tIns="0" rIns="0" bIns="0" anchor="ctr">
            <a:spAutoFit/>
          </a:bodyPr>
          <a:lstStyle/>
          <a:p>
            <a:pPr>
              <a:defRPr/>
            </a:pPr>
            <a:endParaRPr lang="en-US" sz="4800">
              <a:latin typeface="Arial" pitchFamily="34" charset="0"/>
            </a:endParaRPr>
          </a:p>
        </p:txBody>
      </p:sp>
      <p:sp>
        <p:nvSpPr>
          <p:cNvPr id="7" name="Footer Placeholder 10"/>
          <p:cNvSpPr txBox="1">
            <a:spLocks/>
          </p:cNvSpPr>
          <p:nvPr/>
        </p:nvSpPr>
        <p:spPr>
          <a:xfrm>
            <a:off x="537536" y="6483982"/>
            <a:ext cx="5893765" cy="115416"/>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r" rtl="0" fontAlgn="base">
              <a:spcBef>
                <a:spcPct val="50000"/>
              </a:spcBef>
              <a:spcAft>
                <a:spcPct val="0"/>
              </a:spcAft>
              <a:defRPr lang="en-US" sz="800" kern="1200" dirty="0">
                <a:solidFill>
                  <a:schemeClr val="tx1"/>
                </a:solidFill>
                <a:latin typeface="+mn-lt"/>
                <a:ea typeface="+mn-ea"/>
                <a:cs typeface="+mn-cs"/>
              </a:defRPr>
            </a:lvl1pPr>
          </a:lstStyle>
          <a:p>
            <a:pPr marL="0" marR="0" lvl="0" indent="0" algn="l" defTabSz="914378" rtl="0" eaLnBrk="1" fontAlgn="base" latinLnBrk="0" hangingPunct="1">
              <a:lnSpc>
                <a:spcPct val="100000"/>
              </a:lnSpc>
              <a:spcBef>
                <a:spcPct val="50000"/>
              </a:spcBef>
              <a:spcAft>
                <a:spcPct val="0"/>
              </a:spcAft>
              <a:buClrTx/>
              <a:buSzTx/>
              <a:buFontTx/>
              <a:buNone/>
              <a:tabLst/>
              <a:defRPr/>
            </a:pPr>
            <a:fld id="{F1E720CA-43F3-42AB-BE88-E513F0EB50B0}" type="slidenum">
              <a:rPr kumimoji="0" lang="en-US" sz="75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378" rtl="0" eaLnBrk="1" fontAlgn="base" latinLnBrk="0" hangingPunct="1">
                <a:lnSpc>
                  <a:spcPct val="100000"/>
                </a:lnSpc>
                <a:spcBef>
                  <a:spcPct val="50000"/>
                </a:spcBef>
                <a:spcAft>
                  <a:spcPct val="0"/>
                </a:spcAft>
                <a:buClrTx/>
                <a:buSzTx/>
                <a:buFontTx/>
                <a:buNone/>
                <a:tabLst/>
                <a:defRPr/>
              </a:pPr>
              <a:t>‹#›</a:t>
            </a:fld>
            <a:r>
              <a:rPr kumimoji="0" lang="en-US" sz="750" b="0" i="0" u="none" strike="noStrike" kern="1200" cap="none" spc="0" normalizeH="0" baseline="0" noProof="0" dirty="0">
                <a:ln>
                  <a:noFill/>
                </a:ln>
                <a:solidFill>
                  <a:schemeClr val="tx1"/>
                </a:solidFill>
                <a:effectLst/>
                <a:uLnTx/>
                <a:uFillTx/>
                <a:latin typeface="+mn-lt"/>
                <a:ea typeface="+mn-ea"/>
                <a:cs typeface="+mn-cs"/>
              </a:rPr>
              <a:t>   |  Working Group February23</a:t>
            </a:r>
          </a:p>
        </p:txBody>
      </p:sp>
      <p:pic>
        <p:nvPicPr>
          <p:cNvPr id="8" name="Picture 7">
            <a:extLst>
              <a:ext uri="{FF2B5EF4-FFF2-40B4-BE49-F238E27FC236}">
                <a16:creationId xmlns:a16="http://schemas.microsoft.com/office/drawing/2014/main" id="{22C251EA-49F2-EF40-9A07-DEE8EA78632F}"/>
              </a:ext>
            </a:extLst>
          </p:cNvPr>
          <p:cNvPicPr>
            <a:picLocks noChangeAspect="1"/>
          </p:cNvPicPr>
          <p:nvPr userDrawn="1"/>
        </p:nvPicPr>
        <p:blipFill>
          <a:blip r:embed="rId29"/>
          <a:stretch>
            <a:fillRect/>
          </a:stretch>
        </p:blipFill>
        <p:spPr>
          <a:xfrm>
            <a:off x="9905956" y="6431890"/>
            <a:ext cx="1726299" cy="219600"/>
          </a:xfrm>
          <a:prstGeom prst="rect">
            <a:avLst/>
          </a:prstGeom>
        </p:spPr>
      </p:pic>
      <p:sp>
        <p:nvSpPr>
          <p:cNvPr id="2" name="MSIPCMContentMarking" descr="{&quot;HashCode&quot;:-1908211616,&quot;Placement&quot;:&quot;Footer&quot;,&quot;Top&quot;:519.343,&quot;Left&quot;:427.396942,&quot;SlideWidth&quot;:960,&quot;SlideHeight&quot;:540}">
            <a:extLst>
              <a:ext uri="{FF2B5EF4-FFF2-40B4-BE49-F238E27FC236}">
                <a16:creationId xmlns:a16="http://schemas.microsoft.com/office/drawing/2014/main" id="{266EC19E-643E-DFF7-37D8-2B33A289B59D}"/>
              </a:ext>
            </a:extLst>
          </p:cNvPr>
          <p:cNvSpPr txBox="1"/>
          <p:nvPr userDrawn="1"/>
        </p:nvSpPr>
        <p:spPr>
          <a:xfrm>
            <a:off x="5427941" y="6595656"/>
            <a:ext cx="1336118"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Restricted - External</a:t>
            </a:r>
            <a:endParaRPr lang="en-GB"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994187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2"/>
          </a:solidFill>
          <a:latin typeface="Arial" pitchFamily="34" charset="0"/>
        </a:defRPr>
      </a:lvl2pPr>
      <a:lvl3pPr algn="l" rtl="0" eaLnBrk="1" fontAlgn="base" hangingPunct="1">
        <a:spcBef>
          <a:spcPct val="0"/>
        </a:spcBef>
        <a:spcAft>
          <a:spcPct val="0"/>
        </a:spcAft>
        <a:defRPr sz="3200">
          <a:solidFill>
            <a:schemeClr val="tx2"/>
          </a:solidFill>
          <a:latin typeface="Arial" pitchFamily="34" charset="0"/>
        </a:defRPr>
      </a:lvl3pPr>
      <a:lvl4pPr algn="l" rtl="0" eaLnBrk="1" fontAlgn="base" hangingPunct="1">
        <a:spcBef>
          <a:spcPct val="0"/>
        </a:spcBef>
        <a:spcAft>
          <a:spcPct val="0"/>
        </a:spcAft>
        <a:defRPr sz="3200">
          <a:solidFill>
            <a:schemeClr val="tx2"/>
          </a:solidFill>
          <a:latin typeface="Arial" pitchFamily="34" charset="0"/>
        </a:defRPr>
      </a:lvl4pPr>
      <a:lvl5pPr algn="l" rtl="0" eaLnBrk="1" fontAlgn="base" hangingPunct="1">
        <a:spcBef>
          <a:spcPct val="0"/>
        </a:spcBef>
        <a:spcAft>
          <a:spcPct val="0"/>
        </a:spcAft>
        <a:defRPr sz="3200">
          <a:solidFill>
            <a:schemeClr val="tx2"/>
          </a:solidFill>
          <a:latin typeface="Arial" pitchFamily="34" charset="0"/>
        </a:defRPr>
      </a:lvl5pPr>
      <a:lvl6pPr marL="457189" algn="l" rtl="0" eaLnBrk="1" fontAlgn="base" hangingPunct="1">
        <a:spcBef>
          <a:spcPct val="0"/>
        </a:spcBef>
        <a:spcAft>
          <a:spcPct val="0"/>
        </a:spcAft>
        <a:defRPr sz="3600">
          <a:solidFill>
            <a:schemeClr val="tx2"/>
          </a:solidFill>
          <a:latin typeface="Arial" pitchFamily="34" charset="0"/>
        </a:defRPr>
      </a:lvl6pPr>
      <a:lvl7pPr marL="914378" algn="l" rtl="0" eaLnBrk="1" fontAlgn="base" hangingPunct="1">
        <a:spcBef>
          <a:spcPct val="0"/>
        </a:spcBef>
        <a:spcAft>
          <a:spcPct val="0"/>
        </a:spcAft>
        <a:defRPr sz="3600">
          <a:solidFill>
            <a:schemeClr val="tx2"/>
          </a:solidFill>
          <a:latin typeface="Arial" pitchFamily="34" charset="0"/>
        </a:defRPr>
      </a:lvl7pPr>
      <a:lvl8pPr marL="1371566" algn="l" rtl="0" eaLnBrk="1" fontAlgn="base" hangingPunct="1">
        <a:spcBef>
          <a:spcPct val="0"/>
        </a:spcBef>
        <a:spcAft>
          <a:spcPct val="0"/>
        </a:spcAft>
        <a:defRPr sz="3600">
          <a:solidFill>
            <a:schemeClr val="tx2"/>
          </a:solidFill>
          <a:latin typeface="Arial" pitchFamily="34" charset="0"/>
        </a:defRPr>
      </a:lvl8pPr>
      <a:lvl9pPr marL="1828754" algn="l" rtl="0" eaLnBrk="1" fontAlgn="base" hangingPunct="1">
        <a:spcBef>
          <a:spcPct val="0"/>
        </a:spcBef>
        <a:spcAft>
          <a:spcPct val="0"/>
        </a:spcAft>
        <a:defRPr sz="3600">
          <a:solidFill>
            <a:schemeClr val="tx2"/>
          </a:solidFill>
          <a:latin typeface="Arial" pitchFamily="34" charset="0"/>
        </a:defRPr>
      </a:lvl9pPr>
    </p:titleStyle>
    <p:bodyStyle>
      <a:lvl1pPr marL="0" indent="0" algn="l" rtl="0" eaLnBrk="1" fontAlgn="base" hangingPunct="1">
        <a:lnSpc>
          <a:spcPct val="100000"/>
        </a:lnSpc>
        <a:spcBef>
          <a:spcPct val="50000"/>
        </a:spcBef>
        <a:spcAft>
          <a:spcPct val="0"/>
        </a:spcAft>
        <a:buClr>
          <a:schemeClr val="tx2"/>
        </a:buClr>
        <a:buFont typeface="Wingdings" pitchFamily="2" charset="2"/>
        <a:buNone/>
        <a:defRPr sz="2000">
          <a:solidFill>
            <a:schemeClr val="tx1"/>
          </a:solidFill>
          <a:latin typeface="+mn-lt"/>
          <a:ea typeface="+mn-ea"/>
          <a:cs typeface="+mn-cs"/>
        </a:defRPr>
      </a:lvl1pPr>
      <a:lvl2pPr marL="162000" indent="-162000" algn="l" rtl="0" eaLnBrk="1" fontAlgn="base" hangingPunct="1">
        <a:lnSpc>
          <a:spcPct val="100000"/>
        </a:lnSpc>
        <a:spcBef>
          <a:spcPct val="50000"/>
        </a:spcBef>
        <a:spcAft>
          <a:spcPct val="0"/>
        </a:spcAft>
        <a:buClrTx/>
        <a:buFont typeface="Wingdings" pitchFamily="2" charset="2"/>
        <a:buChar char=""/>
        <a:defRPr sz="2000">
          <a:solidFill>
            <a:schemeClr val="tx1"/>
          </a:solidFill>
          <a:latin typeface="+mn-lt"/>
        </a:defRPr>
      </a:lvl2pPr>
      <a:lvl3pPr marL="324000" indent="-162000" algn="l" rtl="0" eaLnBrk="1" fontAlgn="base" hangingPunct="1">
        <a:lnSpc>
          <a:spcPct val="100000"/>
        </a:lnSpc>
        <a:spcBef>
          <a:spcPct val="50000"/>
        </a:spcBef>
        <a:spcAft>
          <a:spcPct val="0"/>
        </a:spcAft>
        <a:buClrTx/>
        <a:buFont typeface="Arial" pitchFamily="34" charset="0"/>
        <a:buChar char="–"/>
        <a:defRPr sz="2000">
          <a:solidFill>
            <a:schemeClr val="tx1"/>
          </a:solidFill>
          <a:latin typeface="+mn-lt"/>
        </a:defRPr>
      </a:lvl3pPr>
      <a:lvl4pPr marL="486000" indent="-162000" algn="l" rtl="0" eaLnBrk="1" fontAlgn="base" hangingPunct="1">
        <a:lnSpc>
          <a:spcPct val="100000"/>
        </a:lnSpc>
        <a:spcBef>
          <a:spcPct val="50000"/>
        </a:spcBef>
        <a:spcAft>
          <a:spcPct val="0"/>
        </a:spcAft>
        <a:buClrTx/>
        <a:buFont typeface="Wingdings" pitchFamily="2" charset="2"/>
        <a:buChar char=""/>
        <a:defRPr sz="2000">
          <a:solidFill>
            <a:schemeClr val="tx1"/>
          </a:solidFill>
          <a:latin typeface="+mn-lt"/>
        </a:defRPr>
      </a:lvl4pPr>
      <a:lvl5pPr marL="648000" indent="-162000" algn="l" rtl="0" eaLnBrk="1" fontAlgn="base" hangingPunct="1">
        <a:lnSpc>
          <a:spcPct val="100000"/>
        </a:lnSpc>
        <a:spcBef>
          <a:spcPct val="50000"/>
        </a:spcBef>
        <a:spcAft>
          <a:spcPct val="0"/>
        </a:spcAft>
        <a:buClrTx/>
        <a:buFont typeface="Arial" pitchFamily="34" charset="0"/>
        <a:buChar char="–"/>
        <a:defRPr sz="2000">
          <a:solidFill>
            <a:schemeClr val="tx1"/>
          </a:solidFill>
          <a:latin typeface="+mn-lt"/>
        </a:defRPr>
      </a:lvl5pPr>
      <a:lvl6pPr marL="2460563" indent="-174621" algn="l" rtl="0" eaLnBrk="1" fontAlgn="base" hangingPunct="1">
        <a:lnSpc>
          <a:spcPct val="110000"/>
        </a:lnSpc>
        <a:spcBef>
          <a:spcPct val="50000"/>
        </a:spcBef>
        <a:spcAft>
          <a:spcPct val="0"/>
        </a:spcAft>
        <a:buClr>
          <a:schemeClr val="tx2"/>
        </a:buClr>
        <a:buFont typeface="Wingdings" pitchFamily="2" charset="2"/>
        <a:buChar char=""/>
        <a:defRPr sz="1200">
          <a:solidFill>
            <a:schemeClr val="tx1"/>
          </a:solidFill>
          <a:latin typeface="+mn-lt"/>
        </a:defRPr>
      </a:lvl6pPr>
      <a:lvl7pPr marL="2917752" indent="-174621" algn="l" rtl="0" eaLnBrk="1" fontAlgn="base" hangingPunct="1">
        <a:lnSpc>
          <a:spcPct val="110000"/>
        </a:lnSpc>
        <a:spcBef>
          <a:spcPct val="50000"/>
        </a:spcBef>
        <a:spcAft>
          <a:spcPct val="0"/>
        </a:spcAft>
        <a:buClr>
          <a:schemeClr val="tx2"/>
        </a:buClr>
        <a:buFont typeface="Wingdings" pitchFamily="2" charset="2"/>
        <a:buChar char=""/>
        <a:defRPr sz="1200">
          <a:solidFill>
            <a:schemeClr val="tx1"/>
          </a:solidFill>
          <a:latin typeface="+mn-lt"/>
        </a:defRPr>
      </a:lvl7pPr>
      <a:lvl8pPr marL="3374941" indent="-174621" algn="l" rtl="0" eaLnBrk="1" fontAlgn="base" hangingPunct="1">
        <a:lnSpc>
          <a:spcPct val="110000"/>
        </a:lnSpc>
        <a:spcBef>
          <a:spcPct val="50000"/>
        </a:spcBef>
        <a:spcAft>
          <a:spcPct val="0"/>
        </a:spcAft>
        <a:buClr>
          <a:schemeClr val="tx2"/>
        </a:buClr>
        <a:buFont typeface="Wingdings" pitchFamily="2" charset="2"/>
        <a:buChar char=""/>
        <a:defRPr sz="1200">
          <a:solidFill>
            <a:schemeClr val="tx1"/>
          </a:solidFill>
          <a:latin typeface="+mn-lt"/>
        </a:defRPr>
      </a:lvl8pPr>
      <a:lvl9pPr marL="3832130" indent="-174621" algn="l" rtl="0" eaLnBrk="1" fontAlgn="base" hangingPunct="1">
        <a:lnSpc>
          <a:spcPct val="110000"/>
        </a:lnSpc>
        <a:spcBef>
          <a:spcPct val="50000"/>
        </a:spcBef>
        <a:spcAft>
          <a:spcPct val="0"/>
        </a:spcAft>
        <a:buClr>
          <a:schemeClr val="tx2"/>
        </a:buClr>
        <a:buFont typeface="Wingdings" pitchFamily="2" charset="2"/>
        <a:buChar char=""/>
        <a:defRPr sz="12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A4A3A4"/>
          </p15:clr>
        </p15:guide>
        <p15:guide id="2" orient="horz" pos="550">
          <p15:clr>
            <a:srgbClr val="A4A3A4"/>
          </p15:clr>
        </p15:guide>
        <p15:guide id="3" orient="horz" pos="686">
          <p15:clr>
            <a:srgbClr val="A4A3A4"/>
          </p15:clr>
        </p15:guide>
        <p15:guide id="4" orient="horz" pos="3770">
          <p15:clr>
            <a:srgbClr val="A4A3A4"/>
          </p15:clr>
        </p15:guide>
        <p15:guide id="5" orient="horz" pos="2160">
          <p15:clr>
            <a:srgbClr val="A4A3A4"/>
          </p15:clr>
        </p15:guide>
        <p15:guide id="6" orient="horz" pos="2296">
          <p15:clr>
            <a:srgbClr val="A4A3A4"/>
          </p15:clr>
        </p15:guide>
        <p15:guide id="7" pos="2829">
          <p15:clr>
            <a:srgbClr val="A4A3A4"/>
          </p15:clr>
        </p15:guide>
        <p15:guide id="8" pos="2931">
          <p15:clr>
            <a:srgbClr val="A4A3A4"/>
          </p15:clr>
        </p15:guide>
        <p15:guide id="9" pos="5500">
          <p15:clr>
            <a:srgbClr val="A4A3A4"/>
          </p15:clr>
        </p15:guide>
        <p15:guide id="10" pos="260">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550863" y="368145"/>
            <a:ext cx="11086571" cy="492443"/>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a:t>Click to edit title</a:t>
            </a:r>
          </a:p>
        </p:txBody>
      </p:sp>
      <p:sp>
        <p:nvSpPr>
          <p:cNvPr id="5124" name="Rectangle 3"/>
          <p:cNvSpPr>
            <a:spLocks noGrp="1" noChangeArrowheads="1"/>
          </p:cNvSpPr>
          <p:nvPr>
            <p:ph type="body" idx="1"/>
          </p:nvPr>
        </p:nvSpPr>
        <p:spPr bwMode="auto">
          <a:xfrm>
            <a:off x="550864" y="1096010"/>
            <a:ext cx="11086571" cy="4888859"/>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2" name="Line 32"/>
          <p:cNvSpPr>
            <a:spLocks noChangeShapeType="1"/>
          </p:cNvSpPr>
          <p:nvPr/>
        </p:nvSpPr>
        <p:spPr bwMode="auto">
          <a:xfrm>
            <a:off x="537535" y="6225381"/>
            <a:ext cx="11094720" cy="0"/>
          </a:xfrm>
          <a:prstGeom prst="line">
            <a:avLst/>
          </a:prstGeom>
          <a:noFill/>
          <a:ln w="12700">
            <a:solidFill>
              <a:schemeClr val="accent1"/>
            </a:solidFill>
            <a:round/>
            <a:headEnd/>
            <a:tailEnd/>
          </a:ln>
          <a:effectLst/>
        </p:spPr>
        <p:txBody>
          <a:bodyPr wrap="square" lIns="0" tIns="0" rIns="0" bIns="0" anchor="ctr">
            <a:spAutoFit/>
          </a:bodyPr>
          <a:lstStyle/>
          <a:p>
            <a:pPr>
              <a:defRPr/>
            </a:pPr>
            <a:endParaRPr lang="en-US" sz="4800">
              <a:latin typeface="Arial" pitchFamily="34" charset="0"/>
            </a:endParaRPr>
          </a:p>
        </p:txBody>
      </p:sp>
      <p:sp>
        <p:nvSpPr>
          <p:cNvPr id="7" name="Footer Placeholder 10"/>
          <p:cNvSpPr txBox="1">
            <a:spLocks/>
          </p:cNvSpPr>
          <p:nvPr/>
        </p:nvSpPr>
        <p:spPr>
          <a:xfrm>
            <a:off x="537536" y="6483982"/>
            <a:ext cx="5893765" cy="115416"/>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r" rtl="0" fontAlgn="base">
              <a:spcBef>
                <a:spcPct val="50000"/>
              </a:spcBef>
              <a:spcAft>
                <a:spcPct val="0"/>
              </a:spcAft>
              <a:defRPr lang="en-US" sz="800" kern="1200" dirty="0">
                <a:solidFill>
                  <a:schemeClr val="tx1"/>
                </a:solidFill>
                <a:latin typeface="+mn-lt"/>
                <a:ea typeface="+mn-ea"/>
                <a:cs typeface="+mn-cs"/>
              </a:defRPr>
            </a:lvl1pPr>
          </a:lstStyle>
          <a:p>
            <a:pPr marL="0" marR="0" lvl="0" indent="0" algn="l" defTabSz="914378" rtl="0" eaLnBrk="1" fontAlgn="base" latinLnBrk="0" hangingPunct="1">
              <a:lnSpc>
                <a:spcPct val="100000"/>
              </a:lnSpc>
              <a:spcBef>
                <a:spcPct val="50000"/>
              </a:spcBef>
              <a:spcAft>
                <a:spcPct val="0"/>
              </a:spcAft>
              <a:buClrTx/>
              <a:buSzTx/>
              <a:buFontTx/>
              <a:buNone/>
              <a:tabLst/>
              <a:defRPr/>
            </a:pPr>
            <a:fld id="{F1E720CA-43F3-42AB-BE88-E513F0EB50B0}" type="slidenum">
              <a:rPr kumimoji="0" lang="en-US" sz="75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378" rtl="0" eaLnBrk="1" fontAlgn="base" latinLnBrk="0" hangingPunct="1">
                <a:lnSpc>
                  <a:spcPct val="100000"/>
                </a:lnSpc>
                <a:spcBef>
                  <a:spcPct val="50000"/>
                </a:spcBef>
                <a:spcAft>
                  <a:spcPct val="0"/>
                </a:spcAft>
                <a:buClrTx/>
                <a:buSzTx/>
                <a:buFontTx/>
                <a:buNone/>
                <a:tabLst/>
                <a:defRPr/>
              </a:pPr>
              <a:t>‹#›</a:t>
            </a:fld>
            <a:r>
              <a:rPr kumimoji="0" lang="en-US" sz="750" b="0" i="0" u="none" strike="noStrike" kern="1200" cap="none" spc="0" normalizeH="0" baseline="0" noProof="0" dirty="0">
                <a:ln>
                  <a:noFill/>
                </a:ln>
                <a:solidFill>
                  <a:schemeClr val="tx1"/>
                </a:solidFill>
                <a:effectLst/>
                <a:uLnTx/>
                <a:uFillTx/>
                <a:latin typeface="+mn-lt"/>
                <a:ea typeface="+mn-ea"/>
                <a:cs typeface="+mn-cs"/>
              </a:rPr>
              <a:t>   |  Succeed with Dyslexia Mar23</a:t>
            </a:r>
          </a:p>
        </p:txBody>
      </p:sp>
      <p:pic>
        <p:nvPicPr>
          <p:cNvPr id="8" name="Picture 7">
            <a:extLst>
              <a:ext uri="{FF2B5EF4-FFF2-40B4-BE49-F238E27FC236}">
                <a16:creationId xmlns:a16="http://schemas.microsoft.com/office/drawing/2014/main" id="{22C251EA-49F2-EF40-9A07-DEE8EA78632F}"/>
              </a:ext>
            </a:extLst>
          </p:cNvPr>
          <p:cNvPicPr>
            <a:picLocks noChangeAspect="1"/>
          </p:cNvPicPr>
          <p:nvPr userDrawn="1"/>
        </p:nvPicPr>
        <p:blipFill>
          <a:blip r:embed="rId29"/>
          <a:stretch>
            <a:fillRect/>
          </a:stretch>
        </p:blipFill>
        <p:spPr>
          <a:xfrm>
            <a:off x="9905956" y="6431890"/>
            <a:ext cx="1726299" cy="219600"/>
          </a:xfrm>
          <a:prstGeom prst="rect">
            <a:avLst/>
          </a:prstGeom>
        </p:spPr>
      </p:pic>
      <p:sp>
        <p:nvSpPr>
          <p:cNvPr id="2" name="MSIPCMContentMarking" descr="{&quot;HashCode&quot;:-1908211616,&quot;Placement&quot;:&quot;Footer&quot;,&quot;Top&quot;:519.343,&quot;Left&quot;:427.396942,&quot;SlideWidth&quot;:960,&quot;SlideHeight&quot;:540}">
            <a:extLst>
              <a:ext uri="{FF2B5EF4-FFF2-40B4-BE49-F238E27FC236}">
                <a16:creationId xmlns:a16="http://schemas.microsoft.com/office/drawing/2014/main" id="{B8CBD0BE-C204-BD44-E81D-E96BC1EC6235}"/>
              </a:ext>
            </a:extLst>
          </p:cNvPr>
          <p:cNvSpPr txBox="1"/>
          <p:nvPr userDrawn="1"/>
        </p:nvSpPr>
        <p:spPr>
          <a:xfrm>
            <a:off x="5427941" y="6595656"/>
            <a:ext cx="1336118"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Restricted - External</a:t>
            </a:r>
            <a:endParaRPr lang="en-GB"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41635610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hf sldNum="0" hd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2"/>
          </a:solidFill>
          <a:latin typeface="Arial" pitchFamily="34" charset="0"/>
        </a:defRPr>
      </a:lvl2pPr>
      <a:lvl3pPr algn="l" rtl="0" eaLnBrk="1" fontAlgn="base" hangingPunct="1">
        <a:spcBef>
          <a:spcPct val="0"/>
        </a:spcBef>
        <a:spcAft>
          <a:spcPct val="0"/>
        </a:spcAft>
        <a:defRPr sz="3200">
          <a:solidFill>
            <a:schemeClr val="tx2"/>
          </a:solidFill>
          <a:latin typeface="Arial" pitchFamily="34" charset="0"/>
        </a:defRPr>
      </a:lvl3pPr>
      <a:lvl4pPr algn="l" rtl="0" eaLnBrk="1" fontAlgn="base" hangingPunct="1">
        <a:spcBef>
          <a:spcPct val="0"/>
        </a:spcBef>
        <a:spcAft>
          <a:spcPct val="0"/>
        </a:spcAft>
        <a:defRPr sz="3200">
          <a:solidFill>
            <a:schemeClr val="tx2"/>
          </a:solidFill>
          <a:latin typeface="Arial" pitchFamily="34" charset="0"/>
        </a:defRPr>
      </a:lvl4pPr>
      <a:lvl5pPr algn="l" rtl="0" eaLnBrk="1" fontAlgn="base" hangingPunct="1">
        <a:spcBef>
          <a:spcPct val="0"/>
        </a:spcBef>
        <a:spcAft>
          <a:spcPct val="0"/>
        </a:spcAft>
        <a:defRPr sz="3200">
          <a:solidFill>
            <a:schemeClr val="tx2"/>
          </a:solidFill>
          <a:latin typeface="Arial" pitchFamily="34" charset="0"/>
        </a:defRPr>
      </a:lvl5pPr>
      <a:lvl6pPr marL="457189" algn="l" rtl="0" eaLnBrk="1" fontAlgn="base" hangingPunct="1">
        <a:spcBef>
          <a:spcPct val="0"/>
        </a:spcBef>
        <a:spcAft>
          <a:spcPct val="0"/>
        </a:spcAft>
        <a:defRPr sz="3600">
          <a:solidFill>
            <a:schemeClr val="tx2"/>
          </a:solidFill>
          <a:latin typeface="Arial" pitchFamily="34" charset="0"/>
        </a:defRPr>
      </a:lvl6pPr>
      <a:lvl7pPr marL="914378" algn="l" rtl="0" eaLnBrk="1" fontAlgn="base" hangingPunct="1">
        <a:spcBef>
          <a:spcPct val="0"/>
        </a:spcBef>
        <a:spcAft>
          <a:spcPct val="0"/>
        </a:spcAft>
        <a:defRPr sz="3600">
          <a:solidFill>
            <a:schemeClr val="tx2"/>
          </a:solidFill>
          <a:latin typeface="Arial" pitchFamily="34" charset="0"/>
        </a:defRPr>
      </a:lvl7pPr>
      <a:lvl8pPr marL="1371566" algn="l" rtl="0" eaLnBrk="1" fontAlgn="base" hangingPunct="1">
        <a:spcBef>
          <a:spcPct val="0"/>
        </a:spcBef>
        <a:spcAft>
          <a:spcPct val="0"/>
        </a:spcAft>
        <a:defRPr sz="3600">
          <a:solidFill>
            <a:schemeClr val="tx2"/>
          </a:solidFill>
          <a:latin typeface="Arial" pitchFamily="34" charset="0"/>
        </a:defRPr>
      </a:lvl8pPr>
      <a:lvl9pPr marL="1828754" algn="l" rtl="0" eaLnBrk="1" fontAlgn="base" hangingPunct="1">
        <a:spcBef>
          <a:spcPct val="0"/>
        </a:spcBef>
        <a:spcAft>
          <a:spcPct val="0"/>
        </a:spcAft>
        <a:defRPr sz="3600">
          <a:solidFill>
            <a:schemeClr val="tx2"/>
          </a:solidFill>
          <a:latin typeface="Arial" pitchFamily="34" charset="0"/>
        </a:defRPr>
      </a:lvl9pPr>
    </p:titleStyle>
    <p:bodyStyle>
      <a:lvl1pPr marL="0" indent="0" algn="l" rtl="0" eaLnBrk="1" fontAlgn="base" hangingPunct="1">
        <a:lnSpc>
          <a:spcPct val="100000"/>
        </a:lnSpc>
        <a:spcBef>
          <a:spcPct val="50000"/>
        </a:spcBef>
        <a:spcAft>
          <a:spcPct val="0"/>
        </a:spcAft>
        <a:buClr>
          <a:schemeClr val="tx2"/>
        </a:buClr>
        <a:buFont typeface="Wingdings" pitchFamily="2" charset="2"/>
        <a:buNone/>
        <a:defRPr sz="2000">
          <a:solidFill>
            <a:schemeClr val="tx1"/>
          </a:solidFill>
          <a:latin typeface="+mn-lt"/>
          <a:ea typeface="+mn-ea"/>
          <a:cs typeface="+mn-cs"/>
        </a:defRPr>
      </a:lvl1pPr>
      <a:lvl2pPr marL="162000" indent="-162000" algn="l" rtl="0" eaLnBrk="1" fontAlgn="base" hangingPunct="1">
        <a:lnSpc>
          <a:spcPct val="100000"/>
        </a:lnSpc>
        <a:spcBef>
          <a:spcPct val="50000"/>
        </a:spcBef>
        <a:spcAft>
          <a:spcPct val="0"/>
        </a:spcAft>
        <a:buClrTx/>
        <a:buFont typeface="Wingdings" pitchFamily="2" charset="2"/>
        <a:buChar char=""/>
        <a:defRPr sz="2000">
          <a:solidFill>
            <a:schemeClr val="tx1"/>
          </a:solidFill>
          <a:latin typeface="+mn-lt"/>
        </a:defRPr>
      </a:lvl2pPr>
      <a:lvl3pPr marL="324000" indent="-162000" algn="l" rtl="0" eaLnBrk="1" fontAlgn="base" hangingPunct="1">
        <a:lnSpc>
          <a:spcPct val="100000"/>
        </a:lnSpc>
        <a:spcBef>
          <a:spcPct val="50000"/>
        </a:spcBef>
        <a:spcAft>
          <a:spcPct val="0"/>
        </a:spcAft>
        <a:buClrTx/>
        <a:buFont typeface="Arial" pitchFamily="34" charset="0"/>
        <a:buChar char="–"/>
        <a:defRPr sz="2000">
          <a:solidFill>
            <a:schemeClr val="tx1"/>
          </a:solidFill>
          <a:latin typeface="+mn-lt"/>
        </a:defRPr>
      </a:lvl3pPr>
      <a:lvl4pPr marL="486000" indent="-162000" algn="l" rtl="0" eaLnBrk="1" fontAlgn="base" hangingPunct="1">
        <a:lnSpc>
          <a:spcPct val="100000"/>
        </a:lnSpc>
        <a:spcBef>
          <a:spcPct val="50000"/>
        </a:spcBef>
        <a:spcAft>
          <a:spcPct val="0"/>
        </a:spcAft>
        <a:buClrTx/>
        <a:buFont typeface="Wingdings" pitchFamily="2" charset="2"/>
        <a:buChar char=""/>
        <a:defRPr sz="2000">
          <a:solidFill>
            <a:schemeClr val="tx1"/>
          </a:solidFill>
          <a:latin typeface="+mn-lt"/>
        </a:defRPr>
      </a:lvl4pPr>
      <a:lvl5pPr marL="648000" indent="-162000" algn="l" rtl="0" eaLnBrk="1" fontAlgn="base" hangingPunct="1">
        <a:lnSpc>
          <a:spcPct val="100000"/>
        </a:lnSpc>
        <a:spcBef>
          <a:spcPct val="50000"/>
        </a:spcBef>
        <a:spcAft>
          <a:spcPct val="0"/>
        </a:spcAft>
        <a:buClrTx/>
        <a:buFont typeface="Arial" pitchFamily="34" charset="0"/>
        <a:buChar char="–"/>
        <a:defRPr sz="2000">
          <a:solidFill>
            <a:schemeClr val="tx1"/>
          </a:solidFill>
          <a:latin typeface="+mn-lt"/>
        </a:defRPr>
      </a:lvl5pPr>
      <a:lvl6pPr marL="2460563" indent="-174621" algn="l" rtl="0" eaLnBrk="1" fontAlgn="base" hangingPunct="1">
        <a:lnSpc>
          <a:spcPct val="110000"/>
        </a:lnSpc>
        <a:spcBef>
          <a:spcPct val="50000"/>
        </a:spcBef>
        <a:spcAft>
          <a:spcPct val="0"/>
        </a:spcAft>
        <a:buClr>
          <a:schemeClr val="tx2"/>
        </a:buClr>
        <a:buFont typeface="Wingdings" pitchFamily="2" charset="2"/>
        <a:buChar char=""/>
        <a:defRPr sz="1200">
          <a:solidFill>
            <a:schemeClr val="tx1"/>
          </a:solidFill>
          <a:latin typeface="+mn-lt"/>
        </a:defRPr>
      </a:lvl6pPr>
      <a:lvl7pPr marL="2917752" indent="-174621" algn="l" rtl="0" eaLnBrk="1" fontAlgn="base" hangingPunct="1">
        <a:lnSpc>
          <a:spcPct val="110000"/>
        </a:lnSpc>
        <a:spcBef>
          <a:spcPct val="50000"/>
        </a:spcBef>
        <a:spcAft>
          <a:spcPct val="0"/>
        </a:spcAft>
        <a:buClr>
          <a:schemeClr val="tx2"/>
        </a:buClr>
        <a:buFont typeface="Wingdings" pitchFamily="2" charset="2"/>
        <a:buChar char=""/>
        <a:defRPr sz="1200">
          <a:solidFill>
            <a:schemeClr val="tx1"/>
          </a:solidFill>
          <a:latin typeface="+mn-lt"/>
        </a:defRPr>
      </a:lvl7pPr>
      <a:lvl8pPr marL="3374941" indent="-174621" algn="l" rtl="0" eaLnBrk="1" fontAlgn="base" hangingPunct="1">
        <a:lnSpc>
          <a:spcPct val="110000"/>
        </a:lnSpc>
        <a:spcBef>
          <a:spcPct val="50000"/>
        </a:spcBef>
        <a:spcAft>
          <a:spcPct val="0"/>
        </a:spcAft>
        <a:buClr>
          <a:schemeClr val="tx2"/>
        </a:buClr>
        <a:buFont typeface="Wingdings" pitchFamily="2" charset="2"/>
        <a:buChar char=""/>
        <a:defRPr sz="1200">
          <a:solidFill>
            <a:schemeClr val="tx1"/>
          </a:solidFill>
          <a:latin typeface="+mn-lt"/>
        </a:defRPr>
      </a:lvl8pPr>
      <a:lvl9pPr marL="3832130" indent="-174621" algn="l" rtl="0" eaLnBrk="1" fontAlgn="base" hangingPunct="1">
        <a:lnSpc>
          <a:spcPct val="110000"/>
        </a:lnSpc>
        <a:spcBef>
          <a:spcPct val="50000"/>
        </a:spcBef>
        <a:spcAft>
          <a:spcPct val="0"/>
        </a:spcAft>
        <a:buClr>
          <a:schemeClr val="tx2"/>
        </a:buClr>
        <a:buFont typeface="Wingdings" pitchFamily="2" charset="2"/>
        <a:buChar char=""/>
        <a:defRPr sz="12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A4A3A4"/>
          </p15:clr>
        </p15:guide>
        <p15:guide id="2" orient="horz" pos="550">
          <p15:clr>
            <a:srgbClr val="A4A3A4"/>
          </p15:clr>
        </p15:guide>
        <p15:guide id="3" orient="horz" pos="686">
          <p15:clr>
            <a:srgbClr val="A4A3A4"/>
          </p15:clr>
        </p15:guide>
        <p15:guide id="4" orient="horz" pos="3770">
          <p15:clr>
            <a:srgbClr val="A4A3A4"/>
          </p15:clr>
        </p15:guide>
        <p15:guide id="5" orient="horz" pos="2160">
          <p15:clr>
            <a:srgbClr val="A4A3A4"/>
          </p15:clr>
        </p15:guide>
        <p15:guide id="6" orient="horz" pos="2296">
          <p15:clr>
            <a:srgbClr val="A4A3A4"/>
          </p15:clr>
        </p15:guide>
        <p15:guide id="7" pos="2829">
          <p15:clr>
            <a:srgbClr val="A4A3A4"/>
          </p15:clr>
        </p15:guide>
        <p15:guide id="8" pos="2931">
          <p15:clr>
            <a:srgbClr val="A4A3A4"/>
          </p15:clr>
        </p15:guide>
        <p15:guide id="9" pos="5500">
          <p15:clr>
            <a:srgbClr val="A4A3A4"/>
          </p15:clr>
        </p15:guide>
        <p15:guide id="10" pos="26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donna@neurobox.co.u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mailto:donna@neurobox.co.uk"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FF191-B9D2-C200-EA40-513C6504A35F}"/>
              </a:ext>
            </a:extLst>
          </p:cNvPr>
          <p:cNvSpPr>
            <a:spLocks noGrp="1"/>
          </p:cNvSpPr>
          <p:nvPr>
            <p:ph type="body" sz="quarter" idx="10"/>
          </p:nvPr>
        </p:nvSpPr>
        <p:spPr>
          <a:xfrm>
            <a:off x="939476" y="2866108"/>
            <a:ext cx="10636225" cy="1147235"/>
          </a:xfrm>
        </p:spPr>
        <p:txBody>
          <a:bodyPr>
            <a:normAutofit/>
          </a:bodyPr>
          <a:lstStyle/>
          <a:p>
            <a:pPr algn="ctr"/>
            <a:r>
              <a:rPr lang="en-GB" sz="4267" b="1" dirty="0"/>
              <a:t>A Deep Dive into Autism </a:t>
            </a:r>
          </a:p>
        </p:txBody>
      </p:sp>
      <p:sp>
        <p:nvSpPr>
          <p:cNvPr id="3" name="Text Placeholder 2">
            <a:extLst>
              <a:ext uri="{FF2B5EF4-FFF2-40B4-BE49-F238E27FC236}">
                <a16:creationId xmlns:a16="http://schemas.microsoft.com/office/drawing/2014/main" id="{97E2F801-6A5B-053B-B5D5-B14BE7310362}"/>
              </a:ext>
            </a:extLst>
          </p:cNvPr>
          <p:cNvSpPr>
            <a:spLocks noGrp="1"/>
          </p:cNvSpPr>
          <p:nvPr>
            <p:ph type="body" sz="quarter" idx="11"/>
          </p:nvPr>
        </p:nvSpPr>
        <p:spPr>
          <a:xfrm>
            <a:off x="939474" y="4027042"/>
            <a:ext cx="5928393" cy="1406731"/>
          </a:xfrm>
        </p:spPr>
        <p:txBody>
          <a:bodyPr>
            <a:normAutofit/>
          </a:bodyPr>
          <a:lstStyle/>
          <a:p>
            <a:r>
              <a:rPr lang="en-GB" dirty="0"/>
              <a:t>Donna </a:t>
            </a:r>
            <a:r>
              <a:rPr lang="en-GB"/>
              <a:t>Stevenson (she/ her)</a:t>
            </a:r>
            <a:endParaRPr lang="en-GB" dirty="0"/>
          </a:p>
          <a:p>
            <a:r>
              <a:rPr lang="en-GB" dirty="0"/>
              <a:t>Expert Training and Development Lead</a:t>
            </a:r>
          </a:p>
          <a:p>
            <a:r>
              <a:rPr lang="en-GB" dirty="0">
                <a:hlinkClick r:id="rId2">
                  <a:extLst>
                    <a:ext uri="{A12FA001-AC4F-418D-AE19-62706E023703}">
                      <ahyp:hlinkClr xmlns:ahyp="http://schemas.microsoft.com/office/drawing/2018/hyperlinkcolor" val="tx"/>
                    </a:ext>
                  </a:extLst>
                </a:hlinkClick>
              </a:rPr>
              <a:t>donna@neurobox.co.uk</a:t>
            </a:r>
            <a:r>
              <a:rPr lang="en-GB" dirty="0"/>
              <a:t> </a:t>
            </a:r>
          </a:p>
          <a:p>
            <a:endParaRPr lang="en-GB" dirty="0"/>
          </a:p>
          <a:p>
            <a:endParaRPr lang="en-GB" dirty="0"/>
          </a:p>
        </p:txBody>
      </p:sp>
    </p:spTree>
    <p:extLst>
      <p:ext uri="{BB962C8B-B14F-4D97-AF65-F5344CB8AC3E}">
        <p14:creationId xmlns:p14="http://schemas.microsoft.com/office/powerpoint/2010/main" val="58961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5438F2-1ABB-CB45-CCA3-ADD4CAB8AA21}"/>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B5C51E18-89FA-9CB8-3048-2411120C0CF2}"/>
              </a:ext>
            </a:extLst>
          </p:cNvPr>
          <p:cNvSpPr>
            <a:spLocks noGrp="1"/>
          </p:cNvSpPr>
          <p:nvPr>
            <p:ph type="body" sz="quarter" idx="12"/>
          </p:nvPr>
        </p:nvSpPr>
        <p:spPr/>
        <p:txBody>
          <a:bodyPr/>
          <a:lstStyle/>
          <a:p>
            <a:r>
              <a:rPr lang="en-GB" sz="2400" dirty="0">
                <a:solidFill>
                  <a:srgbClr val="002060"/>
                </a:solidFill>
              </a:rPr>
              <a:t>Isolation</a:t>
            </a:r>
          </a:p>
          <a:p>
            <a:r>
              <a:rPr lang="en-GB" sz="2400" dirty="0">
                <a:solidFill>
                  <a:srgbClr val="002060"/>
                </a:solidFill>
              </a:rPr>
              <a:t>Misunderstood and feeling like an ‘other’</a:t>
            </a:r>
          </a:p>
          <a:p>
            <a:r>
              <a:rPr lang="en-GB" sz="2400" dirty="0">
                <a:solidFill>
                  <a:srgbClr val="002060"/>
                </a:solidFill>
              </a:rPr>
              <a:t>Fear</a:t>
            </a:r>
          </a:p>
          <a:p>
            <a:r>
              <a:rPr lang="en-GB" sz="2400" dirty="0">
                <a:solidFill>
                  <a:srgbClr val="002060"/>
                </a:solidFill>
              </a:rPr>
              <a:t>Imposter Syndrome</a:t>
            </a:r>
          </a:p>
          <a:p>
            <a:r>
              <a:rPr lang="en-GB" sz="2400" dirty="0">
                <a:solidFill>
                  <a:srgbClr val="002060"/>
                </a:solidFill>
              </a:rPr>
              <a:t>Not sure of the way ahead</a:t>
            </a:r>
          </a:p>
          <a:p>
            <a:r>
              <a:rPr lang="en-GB" sz="2400" dirty="0">
                <a:solidFill>
                  <a:srgbClr val="002060"/>
                </a:solidFill>
              </a:rPr>
              <a:t>Feel invisible and under-valued</a:t>
            </a:r>
          </a:p>
          <a:p>
            <a:r>
              <a:rPr lang="en-GB" sz="2400" dirty="0">
                <a:solidFill>
                  <a:srgbClr val="002060"/>
                </a:solidFill>
              </a:rPr>
              <a:t>Masking</a:t>
            </a:r>
          </a:p>
          <a:p>
            <a:endParaRPr lang="en-GB" dirty="0"/>
          </a:p>
        </p:txBody>
      </p:sp>
      <p:sp>
        <p:nvSpPr>
          <p:cNvPr id="4" name="Text Placeholder 3">
            <a:extLst>
              <a:ext uri="{FF2B5EF4-FFF2-40B4-BE49-F238E27FC236}">
                <a16:creationId xmlns:a16="http://schemas.microsoft.com/office/drawing/2014/main" id="{B4D44814-5112-713F-E08B-BBA2E23FC6E8}"/>
              </a:ext>
            </a:extLst>
          </p:cNvPr>
          <p:cNvSpPr>
            <a:spLocks noGrp="1"/>
          </p:cNvSpPr>
          <p:nvPr>
            <p:ph type="body" sz="quarter" idx="13"/>
          </p:nvPr>
        </p:nvSpPr>
        <p:spPr/>
        <p:txBody>
          <a:bodyPr/>
          <a:lstStyle/>
          <a:p>
            <a:r>
              <a:rPr lang="en-GB" b="1" dirty="0"/>
              <a:t>Autism and Mental Health Challenges</a:t>
            </a:r>
          </a:p>
        </p:txBody>
      </p:sp>
      <p:pic>
        <p:nvPicPr>
          <p:cNvPr id="5" name="Picture 7" descr="Icon&#10;&#10;Description automatically generated">
            <a:extLst>
              <a:ext uri="{FF2B5EF4-FFF2-40B4-BE49-F238E27FC236}">
                <a16:creationId xmlns:a16="http://schemas.microsoft.com/office/drawing/2014/main" id="{E1B0450F-EFE9-3784-FFB0-2C346A12F823}"/>
              </a:ext>
            </a:extLst>
          </p:cNvPr>
          <p:cNvPicPr>
            <a:picLocks noChangeAspect="1"/>
          </p:cNvPicPr>
          <p:nvPr/>
        </p:nvPicPr>
        <p:blipFill rotWithShape="1">
          <a:blip r:embed="rId2"/>
          <a:srcRect l="9453" r="7991" b="3"/>
          <a:stretch/>
        </p:blipFill>
        <p:spPr>
          <a:xfrm>
            <a:off x="7302617" y="1286943"/>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224655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5BC80-B197-B0D7-3B62-8A8B6C6F26E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6BE608F-6496-0DD5-4BFA-1E5DF3BB5580}"/>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8895D6B6-3A23-5BCB-4AE6-1CF8B07879AE}"/>
              </a:ext>
            </a:extLst>
          </p:cNvPr>
          <p:cNvSpPr>
            <a:spLocks noGrp="1"/>
          </p:cNvSpPr>
          <p:nvPr>
            <p:ph type="body" sz="quarter" idx="12"/>
          </p:nvPr>
        </p:nvSpPr>
        <p:spPr/>
        <p:txBody>
          <a:bodyPr>
            <a:normAutofit/>
          </a:bodyPr>
          <a:lstStyle/>
          <a:p>
            <a:pPr marL="0" indent="0" algn="ctr">
              <a:buNone/>
            </a:pPr>
            <a:r>
              <a:rPr lang="en-GB" sz="4800" b="1" dirty="0">
                <a:solidFill>
                  <a:srgbClr val="002060"/>
                </a:solidFill>
              </a:rPr>
              <a:t>The Lived Experiences of Autism</a:t>
            </a:r>
          </a:p>
        </p:txBody>
      </p:sp>
      <p:sp>
        <p:nvSpPr>
          <p:cNvPr id="4" name="Text Placeholder 3">
            <a:extLst>
              <a:ext uri="{FF2B5EF4-FFF2-40B4-BE49-F238E27FC236}">
                <a16:creationId xmlns:a16="http://schemas.microsoft.com/office/drawing/2014/main" id="{5D918A18-0F7C-828B-DAFD-0DF4A121D500}"/>
              </a:ext>
            </a:extLst>
          </p:cNvPr>
          <p:cNvSpPr>
            <a:spLocks noGrp="1"/>
          </p:cNvSpPr>
          <p:nvPr>
            <p:ph type="body" sz="quarter" idx="13"/>
          </p:nvPr>
        </p:nvSpPr>
        <p:spPr/>
        <p:txBody>
          <a:bodyPr/>
          <a:lstStyle/>
          <a:p>
            <a:r>
              <a:rPr lang="en-GB" sz="4400" dirty="0">
                <a:solidFill>
                  <a:srgbClr val="002060"/>
                </a:solidFill>
              </a:rPr>
              <a:t>Part 2</a:t>
            </a:r>
          </a:p>
        </p:txBody>
      </p:sp>
    </p:spTree>
    <p:extLst>
      <p:ext uri="{BB962C8B-B14F-4D97-AF65-F5344CB8AC3E}">
        <p14:creationId xmlns:p14="http://schemas.microsoft.com/office/powerpoint/2010/main" val="166438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847D6-B186-4A5B-BC7C-8ABF08AA03AB}"/>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E9A6A630-77A6-CBD9-591D-E10F385BA1F6}"/>
              </a:ext>
            </a:extLst>
          </p:cNvPr>
          <p:cNvSpPr>
            <a:spLocks noGrp="1"/>
          </p:cNvSpPr>
          <p:nvPr>
            <p:ph type="body" sz="quarter" idx="12"/>
          </p:nvPr>
        </p:nvSpPr>
        <p:spPr>
          <a:xfrm>
            <a:off x="503659" y="2007946"/>
            <a:ext cx="11176000" cy="4182345"/>
          </a:xfrm>
        </p:spPr>
        <p:txBody>
          <a:bodyPr>
            <a:normAutofit/>
          </a:bodyPr>
          <a:lstStyle/>
          <a:p>
            <a:r>
              <a:rPr lang="en-GB" b="0" i="0" dirty="0">
                <a:solidFill>
                  <a:srgbClr val="002060"/>
                </a:solidFill>
                <a:effectLst/>
                <a:latin typeface="Google Sans"/>
              </a:rPr>
              <a:t>Supressing stimming behaviours</a:t>
            </a:r>
          </a:p>
          <a:p>
            <a:r>
              <a:rPr lang="en-GB" dirty="0">
                <a:solidFill>
                  <a:srgbClr val="002060"/>
                </a:solidFill>
                <a:latin typeface="Google Sans"/>
              </a:rPr>
              <a:t>Enforced eye contact</a:t>
            </a:r>
          </a:p>
          <a:p>
            <a:r>
              <a:rPr lang="en-GB" b="0" i="0" dirty="0">
                <a:solidFill>
                  <a:srgbClr val="002060"/>
                </a:solidFill>
                <a:effectLst/>
                <a:latin typeface="Google Sans"/>
              </a:rPr>
              <a:t>Changing voice tone, verbal expression</a:t>
            </a:r>
          </a:p>
          <a:p>
            <a:r>
              <a:rPr lang="en-GB" b="0" i="0" dirty="0">
                <a:solidFill>
                  <a:srgbClr val="002060"/>
                </a:solidFill>
                <a:effectLst/>
                <a:latin typeface="Google Sans"/>
              </a:rPr>
              <a:t>Adhering to social pressures ‘laughing at jokes’</a:t>
            </a:r>
          </a:p>
          <a:p>
            <a:r>
              <a:rPr lang="en-GB" dirty="0">
                <a:solidFill>
                  <a:srgbClr val="002060"/>
                </a:solidFill>
                <a:latin typeface="Google Sans"/>
              </a:rPr>
              <a:t>W</a:t>
            </a:r>
            <a:r>
              <a:rPr lang="en-GB" b="0" i="0" dirty="0">
                <a:solidFill>
                  <a:srgbClr val="002060"/>
                </a:solidFill>
                <a:effectLst/>
                <a:latin typeface="Google Sans"/>
              </a:rPr>
              <a:t>hen an autistic person is masking, non-autistic people will still rate them more harshly than non-autistic peers if they don't know they are autistic. This unconscious bias is evident throughout society for anyone deemed to behave or think atypically by neurotypical standards.</a:t>
            </a:r>
          </a:p>
          <a:p>
            <a:r>
              <a:rPr lang="en-GB" b="0" i="0" dirty="0">
                <a:solidFill>
                  <a:srgbClr val="002060"/>
                </a:solidFill>
                <a:effectLst/>
                <a:latin typeface="hero-new"/>
              </a:rPr>
              <a:t>Masking may involve suppressing certain behaviours we find soothing but that others think are ‘weird’, such as stimming or intense interests. It can also mean mimicking the behaviour of those around us, such as copying non-verbal behaviours, and developing complex social scripts to get by in social situations. With this comes a great need to be like others, and to avoid the prejudice and judgement that comes with being ‘different’. </a:t>
            </a:r>
          </a:p>
          <a:p>
            <a:r>
              <a:rPr lang="en-GB" dirty="0">
                <a:solidFill>
                  <a:srgbClr val="002060"/>
                </a:solidFill>
                <a:latin typeface="hero-new"/>
              </a:rPr>
              <a:t>Masking can be exhausting, but also possibly the best protection sometimes?? </a:t>
            </a:r>
            <a:endParaRPr lang="en-GB" dirty="0">
              <a:solidFill>
                <a:srgbClr val="002060"/>
              </a:solidFill>
            </a:endParaRPr>
          </a:p>
        </p:txBody>
      </p:sp>
      <p:sp>
        <p:nvSpPr>
          <p:cNvPr id="4" name="Text Placeholder 3">
            <a:extLst>
              <a:ext uri="{FF2B5EF4-FFF2-40B4-BE49-F238E27FC236}">
                <a16:creationId xmlns:a16="http://schemas.microsoft.com/office/drawing/2014/main" id="{C1E45FA6-0D1B-4F1E-70F2-A2455ABF60C8}"/>
              </a:ext>
            </a:extLst>
          </p:cNvPr>
          <p:cNvSpPr>
            <a:spLocks noGrp="1"/>
          </p:cNvSpPr>
          <p:nvPr>
            <p:ph type="body" sz="quarter" idx="13"/>
          </p:nvPr>
        </p:nvSpPr>
        <p:spPr/>
        <p:txBody>
          <a:bodyPr/>
          <a:lstStyle/>
          <a:p>
            <a:r>
              <a:rPr lang="en-GB" b="1" dirty="0"/>
              <a:t>Masking – Often the Lived Experience of Autism</a:t>
            </a:r>
          </a:p>
        </p:txBody>
      </p:sp>
      <p:pic>
        <p:nvPicPr>
          <p:cNvPr id="5" name="Picture 4">
            <a:extLst>
              <a:ext uri="{FF2B5EF4-FFF2-40B4-BE49-F238E27FC236}">
                <a16:creationId xmlns:a16="http://schemas.microsoft.com/office/drawing/2014/main" id="{914DF952-9BF1-3EEC-3602-7616320B38CD}"/>
              </a:ext>
            </a:extLst>
          </p:cNvPr>
          <p:cNvPicPr>
            <a:picLocks noChangeAspect="1"/>
          </p:cNvPicPr>
          <p:nvPr/>
        </p:nvPicPr>
        <p:blipFill>
          <a:blip r:embed="rId2"/>
          <a:stretch>
            <a:fillRect/>
          </a:stretch>
        </p:blipFill>
        <p:spPr>
          <a:xfrm>
            <a:off x="8266294" y="1286943"/>
            <a:ext cx="2619375" cy="1743075"/>
          </a:xfrm>
          <a:prstGeom prst="rect">
            <a:avLst/>
          </a:prstGeom>
        </p:spPr>
      </p:pic>
    </p:spTree>
    <p:extLst>
      <p:ext uri="{BB962C8B-B14F-4D97-AF65-F5344CB8AC3E}">
        <p14:creationId xmlns:p14="http://schemas.microsoft.com/office/powerpoint/2010/main" val="245343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8A76DD-E525-69D8-6AD4-60B94C3D2A22}"/>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538F3B70-91EE-6E98-6A68-B95F13CB0694}"/>
              </a:ext>
            </a:extLst>
          </p:cNvPr>
          <p:cNvSpPr>
            <a:spLocks noGrp="1"/>
          </p:cNvSpPr>
          <p:nvPr>
            <p:ph type="body" sz="quarter" idx="12"/>
          </p:nvPr>
        </p:nvSpPr>
        <p:spPr/>
        <p:txBody>
          <a:bodyPr/>
          <a:lstStyle/>
          <a:p>
            <a:pPr marL="0" indent="0">
              <a:buNone/>
            </a:pPr>
            <a:r>
              <a:rPr lang="en-GB" sz="2400" dirty="0">
                <a:solidFill>
                  <a:srgbClr val="002060"/>
                </a:solidFill>
              </a:rPr>
              <a:t>‘I never realised that I changed who I was to fit in at work, I guess it’s called ‘Masking’ and it was exhausting for me not just emotionally, but I actually used to feel physically tired by the end of the day too.  Since my identification and the journey that has followed I am actually the real me at work now, it’s been tough finally getting to this place, but so worth it…’</a:t>
            </a:r>
          </a:p>
          <a:p>
            <a:pPr marL="0" indent="0">
              <a:buNone/>
            </a:pPr>
            <a:r>
              <a:rPr lang="en-GB" sz="2400" dirty="0">
                <a:solidFill>
                  <a:srgbClr val="002060"/>
                </a:solidFill>
              </a:rPr>
              <a:t> Charlee                                                                                                        </a:t>
            </a:r>
          </a:p>
          <a:p>
            <a:endParaRPr lang="en-GB" dirty="0"/>
          </a:p>
        </p:txBody>
      </p:sp>
      <p:sp>
        <p:nvSpPr>
          <p:cNvPr id="4" name="Text Placeholder 3">
            <a:extLst>
              <a:ext uri="{FF2B5EF4-FFF2-40B4-BE49-F238E27FC236}">
                <a16:creationId xmlns:a16="http://schemas.microsoft.com/office/drawing/2014/main" id="{E3329CFD-E2FC-0992-150E-3BC30CDC16AB}"/>
              </a:ext>
            </a:extLst>
          </p:cNvPr>
          <p:cNvSpPr>
            <a:spLocks noGrp="1"/>
          </p:cNvSpPr>
          <p:nvPr>
            <p:ph type="body" sz="quarter" idx="13"/>
          </p:nvPr>
        </p:nvSpPr>
        <p:spPr/>
        <p:txBody>
          <a:bodyPr/>
          <a:lstStyle/>
          <a:p>
            <a:r>
              <a:rPr lang="en-GB" b="1" dirty="0">
                <a:solidFill>
                  <a:srgbClr val="002060"/>
                </a:solidFill>
              </a:rPr>
              <a:t>The Lived Experience…</a:t>
            </a:r>
          </a:p>
        </p:txBody>
      </p:sp>
      <p:pic>
        <p:nvPicPr>
          <p:cNvPr id="5" name="Picture 4" descr="Icon&#10;&#10;Description automatically generated">
            <a:extLst>
              <a:ext uri="{FF2B5EF4-FFF2-40B4-BE49-F238E27FC236}">
                <a16:creationId xmlns:a16="http://schemas.microsoft.com/office/drawing/2014/main" id="{AEE264E4-8924-2DF9-FF5D-EC84DE31FEB1}"/>
              </a:ext>
            </a:extLst>
          </p:cNvPr>
          <p:cNvPicPr>
            <a:picLocks noChangeAspect="1"/>
          </p:cNvPicPr>
          <p:nvPr/>
        </p:nvPicPr>
        <p:blipFill>
          <a:blip r:embed="rId2"/>
          <a:stretch>
            <a:fillRect/>
          </a:stretch>
        </p:blipFill>
        <p:spPr>
          <a:xfrm>
            <a:off x="4766553" y="3820885"/>
            <a:ext cx="2777248" cy="2530499"/>
          </a:xfrm>
          <a:prstGeom prst="rect">
            <a:avLst/>
          </a:prstGeom>
        </p:spPr>
      </p:pic>
    </p:spTree>
    <p:extLst>
      <p:ext uri="{BB962C8B-B14F-4D97-AF65-F5344CB8AC3E}">
        <p14:creationId xmlns:p14="http://schemas.microsoft.com/office/powerpoint/2010/main" val="59013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D795D-C314-533C-AD45-D3B8D9EF2210}"/>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A1DA9E7B-AE66-1BA9-D823-FDFDB7B33178}"/>
              </a:ext>
            </a:extLst>
          </p:cNvPr>
          <p:cNvSpPr>
            <a:spLocks noGrp="1"/>
          </p:cNvSpPr>
          <p:nvPr>
            <p:ph type="body" sz="quarter" idx="12"/>
          </p:nvPr>
        </p:nvSpPr>
        <p:spPr>
          <a:xfrm>
            <a:off x="503659" y="2007946"/>
            <a:ext cx="11176000" cy="4284114"/>
          </a:xfrm>
        </p:spPr>
        <p:txBody>
          <a:bodyPr>
            <a:normAutofit/>
          </a:bodyPr>
          <a:lstStyle/>
          <a:p>
            <a:pPr marL="0" indent="0">
              <a:buNone/>
            </a:pPr>
            <a:r>
              <a:rPr lang="en-GB" b="0" i="0" dirty="0">
                <a:solidFill>
                  <a:srgbClr val="002060"/>
                </a:solidFill>
                <a:effectLst/>
                <a:latin typeface="open-sans"/>
              </a:rPr>
              <a:t>Emotional regulation is the </a:t>
            </a:r>
            <a:r>
              <a:rPr lang="en-GB" b="1" i="0" dirty="0">
                <a:solidFill>
                  <a:srgbClr val="002060"/>
                </a:solidFill>
                <a:effectLst/>
                <a:latin typeface="open-sans"/>
              </a:rPr>
              <a:t>ability to cope with situations that cause emotions like stress, anxiety or frustration</a:t>
            </a:r>
            <a:r>
              <a:rPr lang="en-GB" b="0" i="0" dirty="0">
                <a:solidFill>
                  <a:srgbClr val="002060"/>
                </a:solidFill>
                <a:effectLst/>
                <a:latin typeface="open-sans"/>
              </a:rPr>
              <a:t>. Sometimes, people with autism have a </a:t>
            </a:r>
            <a:r>
              <a:rPr lang="en-GB" b="1" i="0" dirty="0">
                <a:solidFill>
                  <a:srgbClr val="002060"/>
                </a:solidFill>
                <a:effectLst/>
                <a:latin typeface="open-sans"/>
              </a:rPr>
              <a:t>harder time regulating their emotions</a:t>
            </a:r>
            <a:r>
              <a:rPr lang="en-GB" b="0" i="0" dirty="0">
                <a:solidFill>
                  <a:srgbClr val="002060"/>
                </a:solidFill>
                <a:effectLst/>
                <a:latin typeface="open-sans"/>
              </a:rPr>
              <a:t>. They may rely on unique self-soothing strategies to deal with intense emotions, and either seek out or avoid sensory stimuli like bright lights, loud sounds and intense smells.  </a:t>
            </a:r>
            <a:endParaRPr lang="en-GB" b="0" i="0" dirty="0">
              <a:solidFill>
                <a:srgbClr val="002060"/>
              </a:solidFill>
              <a:effectLst/>
              <a:latin typeface="objektiv-mk1"/>
            </a:endParaRPr>
          </a:p>
          <a:p>
            <a:r>
              <a:rPr lang="en-GB" b="0" i="0" dirty="0">
                <a:solidFill>
                  <a:srgbClr val="002060"/>
                </a:solidFill>
                <a:effectLst/>
                <a:latin typeface="objektiv-mk1"/>
              </a:rPr>
              <a:t>Social challenges, sensory sensitivities, and difficulty with change all may increase frustration and stress levels,</a:t>
            </a:r>
          </a:p>
          <a:p>
            <a:r>
              <a:rPr lang="en-GB" dirty="0">
                <a:solidFill>
                  <a:srgbClr val="002060"/>
                </a:solidFill>
                <a:latin typeface="objektiv-mk1"/>
              </a:rPr>
              <a:t>T</a:t>
            </a:r>
            <a:r>
              <a:rPr lang="en-GB" b="0" i="0" dirty="0">
                <a:solidFill>
                  <a:srgbClr val="002060"/>
                </a:solidFill>
                <a:effectLst/>
                <a:latin typeface="objektiv-mk1"/>
              </a:rPr>
              <a:t>rying to fit into a society that is not attuned to autism</a:t>
            </a:r>
          </a:p>
          <a:p>
            <a:r>
              <a:rPr lang="en-GB" b="0" i="0" dirty="0">
                <a:solidFill>
                  <a:srgbClr val="002060"/>
                </a:solidFill>
                <a:effectLst/>
                <a:latin typeface="objektiv-mk1"/>
              </a:rPr>
              <a:t>People </a:t>
            </a:r>
            <a:r>
              <a:rPr lang="en-GB" dirty="0">
                <a:solidFill>
                  <a:srgbClr val="002060"/>
                </a:solidFill>
                <a:latin typeface="objektiv-mk1"/>
              </a:rPr>
              <a:t>with autism </a:t>
            </a:r>
            <a:r>
              <a:rPr lang="en-GB" b="0" i="0" dirty="0">
                <a:solidFill>
                  <a:srgbClr val="002060"/>
                </a:solidFill>
                <a:effectLst/>
                <a:latin typeface="objektiv-mk1"/>
              </a:rPr>
              <a:t>may have trouble recognizing their own emotions, or they may feel emotions more intensely</a:t>
            </a:r>
          </a:p>
          <a:p>
            <a:pPr marL="0" indent="0">
              <a:buNone/>
            </a:pPr>
            <a:r>
              <a:rPr lang="en-GB" b="1" dirty="0">
                <a:solidFill>
                  <a:srgbClr val="002060"/>
                </a:solidFill>
                <a:latin typeface="objektiv-mk1"/>
              </a:rPr>
              <a:t>Types of Emotional Dysregulation</a:t>
            </a:r>
            <a:r>
              <a:rPr lang="en-GB" dirty="0">
                <a:solidFill>
                  <a:srgbClr val="002060"/>
                </a:solidFill>
                <a:latin typeface="objektiv-mk1"/>
              </a:rPr>
              <a:t>:</a:t>
            </a:r>
          </a:p>
          <a:p>
            <a:r>
              <a:rPr lang="en-GB" dirty="0">
                <a:solidFill>
                  <a:srgbClr val="002060"/>
                </a:solidFill>
                <a:latin typeface="objektiv-mk1"/>
              </a:rPr>
              <a:t>Hyperarousal – </a:t>
            </a:r>
            <a:r>
              <a:rPr lang="en-GB" b="0" i="0" dirty="0">
                <a:solidFill>
                  <a:srgbClr val="002060"/>
                </a:solidFill>
                <a:effectLst/>
                <a:latin typeface="Google Sans"/>
              </a:rPr>
              <a:t>“fight/flight” response, is often characterized by hypervigilance, feelings of anxiety and/or panic, and racing thoughts</a:t>
            </a:r>
            <a:endParaRPr lang="en-GB" dirty="0">
              <a:solidFill>
                <a:srgbClr val="002060"/>
              </a:solidFill>
              <a:latin typeface="objektiv-mk1"/>
            </a:endParaRPr>
          </a:p>
          <a:p>
            <a:r>
              <a:rPr lang="en-GB" dirty="0" err="1">
                <a:solidFill>
                  <a:srgbClr val="002060"/>
                </a:solidFill>
                <a:latin typeface="objektiv-mk1"/>
              </a:rPr>
              <a:t>Hypoarousal</a:t>
            </a:r>
            <a:r>
              <a:rPr lang="en-GB" dirty="0">
                <a:solidFill>
                  <a:srgbClr val="002060"/>
                </a:solidFill>
                <a:latin typeface="objektiv-mk1"/>
              </a:rPr>
              <a:t> – s</a:t>
            </a:r>
            <a:r>
              <a:rPr lang="en-GB" b="0" i="0" dirty="0">
                <a:solidFill>
                  <a:srgbClr val="002060"/>
                </a:solidFill>
                <a:effectLst/>
                <a:latin typeface="Google Sans"/>
              </a:rPr>
              <a:t>hut down and feel depressed or numb. Rather than the nervous system being overly stimulated by the stress response, it is </a:t>
            </a:r>
            <a:r>
              <a:rPr lang="en-GB" b="0" i="0" dirty="0" err="1">
                <a:solidFill>
                  <a:srgbClr val="002060"/>
                </a:solidFill>
                <a:effectLst/>
                <a:latin typeface="Google Sans"/>
              </a:rPr>
              <a:t>understimulated</a:t>
            </a:r>
            <a:r>
              <a:rPr lang="en-GB" dirty="0">
                <a:solidFill>
                  <a:srgbClr val="002060"/>
                </a:solidFill>
                <a:latin typeface="objektiv-mk1"/>
              </a:rPr>
              <a:t> </a:t>
            </a:r>
          </a:p>
          <a:p>
            <a:endParaRPr lang="en-GB" b="0" i="0" dirty="0">
              <a:solidFill>
                <a:srgbClr val="434A54"/>
              </a:solidFill>
              <a:effectLst/>
              <a:latin typeface="objektiv-mk1"/>
            </a:endParaRPr>
          </a:p>
          <a:p>
            <a:endParaRPr lang="en-GB" dirty="0"/>
          </a:p>
        </p:txBody>
      </p:sp>
      <p:sp>
        <p:nvSpPr>
          <p:cNvPr id="4" name="Text Placeholder 3">
            <a:extLst>
              <a:ext uri="{FF2B5EF4-FFF2-40B4-BE49-F238E27FC236}">
                <a16:creationId xmlns:a16="http://schemas.microsoft.com/office/drawing/2014/main" id="{087BF021-7984-4F01-9686-12C872B53A73}"/>
              </a:ext>
            </a:extLst>
          </p:cNvPr>
          <p:cNvSpPr>
            <a:spLocks noGrp="1"/>
          </p:cNvSpPr>
          <p:nvPr>
            <p:ph type="body" sz="quarter" idx="13"/>
          </p:nvPr>
        </p:nvSpPr>
        <p:spPr/>
        <p:txBody>
          <a:bodyPr/>
          <a:lstStyle/>
          <a:p>
            <a:r>
              <a:rPr lang="en-GB" b="1" dirty="0"/>
              <a:t>Emotional Dysregulation and Meltdowns</a:t>
            </a:r>
          </a:p>
        </p:txBody>
      </p:sp>
    </p:spTree>
    <p:extLst>
      <p:ext uri="{BB962C8B-B14F-4D97-AF65-F5344CB8AC3E}">
        <p14:creationId xmlns:p14="http://schemas.microsoft.com/office/powerpoint/2010/main" val="1887194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C5B45-92AF-421A-A65C-842E0E98DB48}"/>
              </a:ext>
            </a:extLst>
          </p:cNvPr>
          <p:cNvSpPr>
            <a:spLocks noGrp="1"/>
          </p:cNvSpPr>
          <p:nvPr>
            <p:ph type="body" sz="quarter" idx="11"/>
          </p:nvPr>
        </p:nvSpPr>
        <p:spPr/>
        <p:txBody>
          <a:bodyPr/>
          <a:lstStyle/>
          <a:p>
            <a:endParaRPr lang="en-GB"/>
          </a:p>
        </p:txBody>
      </p:sp>
      <p:pic>
        <p:nvPicPr>
          <p:cNvPr id="5" name="Picture 4">
            <a:extLst>
              <a:ext uri="{FF2B5EF4-FFF2-40B4-BE49-F238E27FC236}">
                <a16:creationId xmlns:a16="http://schemas.microsoft.com/office/drawing/2014/main" id="{16B14818-119C-6794-4710-50C161101BAA}"/>
              </a:ext>
            </a:extLst>
          </p:cNvPr>
          <p:cNvPicPr>
            <a:picLocks noChangeAspect="1"/>
          </p:cNvPicPr>
          <p:nvPr/>
        </p:nvPicPr>
        <p:blipFill>
          <a:blip r:embed="rId2"/>
          <a:stretch>
            <a:fillRect/>
          </a:stretch>
        </p:blipFill>
        <p:spPr>
          <a:xfrm>
            <a:off x="0" y="381000"/>
            <a:ext cx="12192000" cy="6096000"/>
          </a:xfrm>
          <a:prstGeom prst="rect">
            <a:avLst/>
          </a:prstGeom>
        </p:spPr>
      </p:pic>
      <p:sp>
        <p:nvSpPr>
          <p:cNvPr id="3" name="Text Placeholder 2">
            <a:extLst>
              <a:ext uri="{FF2B5EF4-FFF2-40B4-BE49-F238E27FC236}">
                <a16:creationId xmlns:a16="http://schemas.microsoft.com/office/drawing/2014/main" id="{92ABB85C-37DD-4067-8621-214869C9E185}"/>
              </a:ext>
            </a:extLst>
          </p:cNvPr>
          <p:cNvSpPr>
            <a:spLocks noGrp="1"/>
          </p:cNvSpPr>
          <p:nvPr>
            <p:ph type="body" sz="quarter" idx="12"/>
          </p:nvPr>
        </p:nvSpPr>
        <p:spPr/>
        <p:txBody>
          <a:bodyPr/>
          <a:lstStyle/>
          <a:p>
            <a:endParaRPr lang="en-GB" dirty="0"/>
          </a:p>
        </p:txBody>
      </p:sp>
      <p:sp>
        <p:nvSpPr>
          <p:cNvPr id="4" name="Text Placeholder 3">
            <a:extLst>
              <a:ext uri="{FF2B5EF4-FFF2-40B4-BE49-F238E27FC236}">
                <a16:creationId xmlns:a16="http://schemas.microsoft.com/office/drawing/2014/main" id="{5A58BB34-FD78-FBD7-649A-A1E98A6959A2}"/>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96706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F270CA-41CB-9BA6-9788-8BE1438C7466}"/>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AF181F9B-EA9C-4CA0-8A39-B843547B18E7}"/>
              </a:ext>
            </a:extLst>
          </p:cNvPr>
          <p:cNvSpPr>
            <a:spLocks noGrp="1"/>
          </p:cNvSpPr>
          <p:nvPr>
            <p:ph type="body" sz="quarter" idx="12"/>
          </p:nvPr>
        </p:nvSpPr>
        <p:spPr/>
        <p:txBody>
          <a:bodyPr>
            <a:normAutofit/>
          </a:bodyPr>
          <a:lstStyle/>
          <a:p>
            <a:pPr marL="0" indent="0">
              <a:buNone/>
            </a:pPr>
            <a:r>
              <a:rPr lang="en-GB" sz="2400" dirty="0">
                <a:solidFill>
                  <a:srgbClr val="002060"/>
                </a:solidFill>
              </a:rPr>
              <a:t>‘I work in the care industry and have to deal with very upset families worried about loved ones and then trying to provide them with the support they need on a tight budget, with lots of cutbacks… A few times recently I have really lost my temper when I’ve hung up the phone, some of my colleagues have said to my manager that they are scared of me!  This is the last thing I need… ’</a:t>
            </a:r>
          </a:p>
          <a:p>
            <a:pPr marL="0" indent="0">
              <a:buNone/>
            </a:pPr>
            <a:r>
              <a:rPr lang="en-GB" sz="2400" dirty="0">
                <a:solidFill>
                  <a:srgbClr val="002060"/>
                </a:solidFill>
              </a:rPr>
              <a:t>Nico</a:t>
            </a:r>
          </a:p>
        </p:txBody>
      </p:sp>
      <p:sp>
        <p:nvSpPr>
          <p:cNvPr id="4" name="Text Placeholder 3">
            <a:extLst>
              <a:ext uri="{FF2B5EF4-FFF2-40B4-BE49-F238E27FC236}">
                <a16:creationId xmlns:a16="http://schemas.microsoft.com/office/drawing/2014/main" id="{56F28FA4-1471-66DC-DBF0-AB3CD87015A3}"/>
              </a:ext>
            </a:extLst>
          </p:cNvPr>
          <p:cNvSpPr>
            <a:spLocks noGrp="1"/>
          </p:cNvSpPr>
          <p:nvPr>
            <p:ph type="body" sz="quarter" idx="13"/>
          </p:nvPr>
        </p:nvSpPr>
        <p:spPr/>
        <p:txBody>
          <a:bodyPr/>
          <a:lstStyle/>
          <a:p>
            <a:r>
              <a:rPr lang="en-GB" b="1" dirty="0">
                <a:solidFill>
                  <a:srgbClr val="002060"/>
                </a:solidFill>
              </a:rPr>
              <a:t>The Lived Experience…</a:t>
            </a:r>
          </a:p>
        </p:txBody>
      </p:sp>
      <p:pic>
        <p:nvPicPr>
          <p:cNvPr id="5" name="Picture 4" descr="Icon&#10;&#10;Description automatically generated">
            <a:extLst>
              <a:ext uri="{FF2B5EF4-FFF2-40B4-BE49-F238E27FC236}">
                <a16:creationId xmlns:a16="http://schemas.microsoft.com/office/drawing/2014/main" id="{2268E445-4A35-3725-FD0B-DDA9E7309578}"/>
              </a:ext>
            </a:extLst>
          </p:cNvPr>
          <p:cNvPicPr>
            <a:picLocks noChangeAspect="1"/>
          </p:cNvPicPr>
          <p:nvPr/>
        </p:nvPicPr>
        <p:blipFill>
          <a:blip r:embed="rId2"/>
          <a:stretch>
            <a:fillRect/>
          </a:stretch>
        </p:blipFill>
        <p:spPr>
          <a:xfrm>
            <a:off x="4766553" y="3820885"/>
            <a:ext cx="2777248" cy="2530499"/>
          </a:xfrm>
          <a:prstGeom prst="rect">
            <a:avLst/>
          </a:prstGeom>
        </p:spPr>
      </p:pic>
    </p:spTree>
    <p:extLst>
      <p:ext uri="{BB962C8B-B14F-4D97-AF65-F5344CB8AC3E}">
        <p14:creationId xmlns:p14="http://schemas.microsoft.com/office/powerpoint/2010/main" val="879243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024C41-6953-9328-BD2F-9D2826EC5CDA}"/>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785C6CF7-5B04-B52D-80C6-738DFFC8CD08}"/>
              </a:ext>
            </a:extLst>
          </p:cNvPr>
          <p:cNvSpPr>
            <a:spLocks noGrp="1"/>
          </p:cNvSpPr>
          <p:nvPr>
            <p:ph type="body" sz="quarter" idx="12"/>
          </p:nvPr>
        </p:nvSpPr>
        <p:spPr>
          <a:xfrm>
            <a:off x="503659" y="2007946"/>
            <a:ext cx="11176000" cy="3787640"/>
          </a:xfrm>
        </p:spPr>
        <p:txBody>
          <a:bodyPr>
            <a:normAutofit/>
          </a:bodyPr>
          <a:lstStyle/>
          <a:p>
            <a:pPr algn="l">
              <a:buFont typeface="Arial" panose="020B0604020202020204" pitchFamily="34" charset="0"/>
              <a:buChar char="•"/>
            </a:pPr>
            <a:r>
              <a:rPr lang="en-GB" dirty="0">
                <a:solidFill>
                  <a:srgbClr val="002060"/>
                </a:solidFill>
              </a:rPr>
              <a:t>A</a:t>
            </a:r>
            <a:r>
              <a:rPr lang="en-GB" b="0" i="0" dirty="0">
                <a:solidFill>
                  <a:srgbClr val="002060"/>
                </a:solidFill>
                <a:effectLst/>
              </a:rPr>
              <a:t>brupt changes in mood</a:t>
            </a:r>
          </a:p>
          <a:p>
            <a:pPr algn="l">
              <a:buFont typeface="Arial" panose="020B0604020202020204" pitchFamily="34" charset="0"/>
              <a:buChar char="•"/>
            </a:pPr>
            <a:r>
              <a:rPr lang="en-GB" dirty="0">
                <a:solidFill>
                  <a:srgbClr val="002060"/>
                </a:solidFill>
              </a:rPr>
              <a:t>C</a:t>
            </a:r>
            <a:r>
              <a:rPr lang="en-GB" b="0" i="0" dirty="0">
                <a:solidFill>
                  <a:srgbClr val="002060"/>
                </a:solidFill>
                <a:effectLst/>
              </a:rPr>
              <a:t>rying spells</a:t>
            </a:r>
          </a:p>
          <a:p>
            <a:pPr algn="l">
              <a:buFont typeface="Arial" panose="020B0604020202020204" pitchFamily="34" charset="0"/>
              <a:buChar char="•"/>
            </a:pPr>
            <a:r>
              <a:rPr lang="en-GB" dirty="0">
                <a:solidFill>
                  <a:srgbClr val="002060"/>
                </a:solidFill>
              </a:rPr>
              <a:t>Emotional outbursts</a:t>
            </a:r>
            <a:endParaRPr lang="en-GB" b="0" i="0" dirty="0">
              <a:solidFill>
                <a:srgbClr val="002060"/>
              </a:solidFill>
              <a:effectLst/>
            </a:endParaRPr>
          </a:p>
          <a:p>
            <a:pPr algn="l">
              <a:buFont typeface="Arial" panose="020B0604020202020204" pitchFamily="34" charset="0"/>
              <a:buChar char="•"/>
            </a:pPr>
            <a:r>
              <a:rPr lang="en-GB" dirty="0">
                <a:solidFill>
                  <a:srgbClr val="002060"/>
                </a:solidFill>
              </a:rPr>
              <a:t>P</a:t>
            </a:r>
            <a:r>
              <a:rPr lang="en-GB" b="0" i="0" dirty="0">
                <a:solidFill>
                  <a:srgbClr val="002060"/>
                </a:solidFill>
                <a:effectLst/>
              </a:rPr>
              <a:t>ersistent interpersonal conflict</a:t>
            </a:r>
          </a:p>
          <a:p>
            <a:pPr algn="l">
              <a:buFont typeface="Arial" panose="020B0604020202020204" pitchFamily="34" charset="0"/>
              <a:buChar char="•"/>
            </a:pPr>
            <a:r>
              <a:rPr lang="en-GB" dirty="0">
                <a:solidFill>
                  <a:srgbClr val="002060"/>
                </a:solidFill>
              </a:rPr>
              <a:t>A</a:t>
            </a:r>
            <a:r>
              <a:rPr lang="en-GB" b="0" i="0" dirty="0">
                <a:solidFill>
                  <a:srgbClr val="002060"/>
                </a:solidFill>
                <a:effectLst/>
              </a:rPr>
              <a:t>ggression or violent outbursts</a:t>
            </a:r>
          </a:p>
          <a:p>
            <a:pPr algn="l">
              <a:buFont typeface="Arial" panose="020B0604020202020204" pitchFamily="34" charset="0"/>
              <a:buChar char="•"/>
            </a:pPr>
            <a:r>
              <a:rPr lang="en-GB" dirty="0">
                <a:solidFill>
                  <a:srgbClr val="002060"/>
                </a:solidFill>
              </a:rPr>
              <a:t>S</a:t>
            </a:r>
            <a:r>
              <a:rPr lang="en-GB" b="0" i="0" dirty="0">
                <a:solidFill>
                  <a:srgbClr val="002060"/>
                </a:solidFill>
                <a:effectLst/>
              </a:rPr>
              <a:t>elf-harm</a:t>
            </a:r>
          </a:p>
          <a:p>
            <a:pPr algn="l">
              <a:buFont typeface="Arial" panose="020B0604020202020204" pitchFamily="34" charset="0"/>
              <a:buChar char="•"/>
            </a:pPr>
            <a:r>
              <a:rPr lang="en-GB" dirty="0">
                <a:solidFill>
                  <a:srgbClr val="002060"/>
                </a:solidFill>
              </a:rPr>
              <a:t>P</a:t>
            </a:r>
            <a:r>
              <a:rPr lang="en-GB" b="0" i="0" dirty="0">
                <a:solidFill>
                  <a:srgbClr val="002060"/>
                </a:solidFill>
                <a:effectLst/>
              </a:rPr>
              <a:t>oor tolerance for frustration</a:t>
            </a:r>
          </a:p>
          <a:p>
            <a:r>
              <a:rPr lang="en-GB" dirty="0">
                <a:solidFill>
                  <a:srgbClr val="002060"/>
                </a:solidFill>
              </a:rPr>
              <a:t>Withdrawn and silent</a:t>
            </a:r>
          </a:p>
          <a:p>
            <a:r>
              <a:rPr lang="en-GB" dirty="0">
                <a:solidFill>
                  <a:srgbClr val="002060"/>
                </a:solidFill>
              </a:rPr>
              <a:t>Appear distant  and disengaged ‘Checked out’ </a:t>
            </a:r>
          </a:p>
        </p:txBody>
      </p:sp>
      <p:sp>
        <p:nvSpPr>
          <p:cNvPr id="4" name="Text Placeholder 3">
            <a:extLst>
              <a:ext uri="{FF2B5EF4-FFF2-40B4-BE49-F238E27FC236}">
                <a16:creationId xmlns:a16="http://schemas.microsoft.com/office/drawing/2014/main" id="{3DC3A2CB-C354-19C5-D53A-62BC47623328}"/>
              </a:ext>
            </a:extLst>
          </p:cNvPr>
          <p:cNvSpPr>
            <a:spLocks noGrp="1"/>
          </p:cNvSpPr>
          <p:nvPr>
            <p:ph type="body" sz="quarter" idx="13"/>
          </p:nvPr>
        </p:nvSpPr>
        <p:spPr/>
        <p:txBody>
          <a:bodyPr/>
          <a:lstStyle/>
          <a:p>
            <a:r>
              <a:rPr lang="en-GB" b="1" dirty="0"/>
              <a:t>How might Emotional Dysregulation Manifest? </a:t>
            </a:r>
          </a:p>
        </p:txBody>
      </p:sp>
      <p:pic>
        <p:nvPicPr>
          <p:cNvPr id="5" name="Picture 4">
            <a:extLst>
              <a:ext uri="{FF2B5EF4-FFF2-40B4-BE49-F238E27FC236}">
                <a16:creationId xmlns:a16="http://schemas.microsoft.com/office/drawing/2014/main" id="{50C7EEAE-7141-37E7-7E55-0DBBD366180F}"/>
              </a:ext>
            </a:extLst>
          </p:cNvPr>
          <p:cNvPicPr>
            <a:picLocks noChangeAspect="1"/>
          </p:cNvPicPr>
          <p:nvPr/>
        </p:nvPicPr>
        <p:blipFill>
          <a:blip r:embed="rId2"/>
          <a:stretch>
            <a:fillRect/>
          </a:stretch>
        </p:blipFill>
        <p:spPr>
          <a:xfrm>
            <a:off x="8231588" y="1348850"/>
            <a:ext cx="2609850" cy="1752600"/>
          </a:xfrm>
          <a:prstGeom prst="rect">
            <a:avLst/>
          </a:prstGeom>
        </p:spPr>
      </p:pic>
    </p:spTree>
    <p:extLst>
      <p:ext uri="{BB962C8B-B14F-4D97-AF65-F5344CB8AC3E}">
        <p14:creationId xmlns:p14="http://schemas.microsoft.com/office/powerpoint/2010/main" val="198003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C45B8-1176-7725-8089-574A9E985F40}"/>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9B12A19D-2D6E-AE7F-7E0F-BC42274378F2}"/>
              </a:ext>
            </a:extLst>
          </p:cNvPr>
          <p:cNvSpPr>
            <a:spLocks noGrp="1"/>
          </p:cNvSpPr>
          <p:nvPr>
            <p:ph type="body" sz="quarter" idx="12"/>
          </p:nvPr>
        </p:nvSpPr>
        <p:spPr>
          <a:xfrm>
            <a:off x="503659" y="2007946"/>
            <a:ext cx="11176000" cy="4399432"/>
          </a:xfrm>
        </p:spPr>
        <p:txBody>
          <a:bodyPr/>
          <a:lstStyle/>
          <a:p>
            <a:r>
              <a:rPr lang="en-GB" sz="2000" dirty="0">
                <a:solidFill>
                  <a:srgbClr val="002060"/>
                </a:solidFill>
              </a:rPr>
              <a:t>Try to be i</a:t>
            </a:r>
            <a:r>
              <a:rPr lang="en-GB" sz="2000" i="0" dirty="0">
                <a:solidFill>
                  <a:srgbClr val="002060"/>
                </a:solidFill>
                <a:effectLst/>
              </a:rPr>
              <a:t>n the moment, try to calm your nervous system</a:t>
            </a:r>
          </a:p>
          <a:p>
            <a:r>
              <a:rPr lang="en-GB" sz="2000" dirty="0">
                <a:solidFill>
                  <a:srgbClr val="002060"/>
                </a:solidFill>
              </a:rPr>
              <a:t>Change location?</a:t>
            </a:r>
            <a:endParaRPr lang="en-GB" sz="2000" i="0" dirty="0">
              <a:solidFill>
                <a:srgbClr val="002060"/>
              </a:solidFill>
              <a:effectLst/>
            </a:endParaRPr>
          </a:p>
          <a:p>
            <a:r>
              <a:rPr lang="en-GB" sz="2000" i="0" dirty="0">
                <a:solidFill>
                  <a:srgbClr val="002060"/>
                </a:solidFill>
                <a:effectLst/>
              </a:rPr>
              <a:t>Consider accepting how you feel</a:t>
            </a:r>
          </a:p>
          <a:p>
            <a:r>
              <a:rPr lang="en-GB" sz="2000" i="0" dirty="0">
                <a:solidFill>
                  <a:srgbClr val="002060"/>
                </a:solidFill>
                <a:effectLst/>
              </a:rPr>
              <a:t>Consider practicing mindfulness</a:t>
            </a:r>
          </a:p>
          <a:p>
            <a:r>
              <a:rPr lang="en-GB" sz="2000" i="0" dirty="0">
                <a:solidFill>
                  <a:srgbClr val="002060"/>
                </a:solidFill>
                <a:effectLst/>
              </a:rPr>
              <a:t>Try to engage in stress management</a:t>
            </a:r>
          </a:p>
          <a:p>
            <a:r>
              <a:rPr lang="en-GB" sz="2000" b="1" i="0" dirty="0">
                <a:solidFill>
                  <a:srgbClr val="002060"/>
                </a:solidFill>
                <a:effectLst/>
                <a:highlight>
                  <a:srgbClr val="FFFF00"/>
                </a:highlight>
              </a:rPr>
              <a:t>The ABC – Antecedents, Behaviour (Manifestation), Consequences (The Impact</a:t>
            </a:r>
            <a:r>
              <a:rPr lang="en-GB" sz="2000" i="0" dirty="0">
                <a:solidFill>
                  <a:srgbClr val="002060"/>
                </a:solidFill>
                <a:effectLst/>
                <a:highlight>
                  <a:srgbClr val="FFFF00"/>
                </a:highlight>
              </a:rPr>
              <a:t>)</a:t>
            </a:r>
          </a:p>
          <a:p>
            <a:r>
              <a:rPr lang="en-GB" sz="2000" dirty="0">
                <a:solidFill>
                  <a:srgbClr val="002060"/>
                </a:solidFill>
              </a:rPr>
              <a:t>Be aware of triggers</a:t>
            </a:r>
          </a:p>
          <a:p>
            <a:r>
              <a:rPr lang="en-GB" sz="2000" i="0" dirty="0">
                <a:solidFill>
                  <a:srgbClr val="002060"/>
                </a:solidFill>
                <a:effectLst/>
              </a:rPr>
              <a:t>Lis</a:t>
            </a:r>
            <a:r>
              <a:rPr lang="en-GB" sz="2000" dirty="0">
                <a:solidFill>
                  <a:srgbClr val="002060"/>
                </a:solidFill>
              </a:rPr>
              <a:t>ten to colleagues</a:t>
            </a:r>
          </a:p>
          <a:p>
            <a:r>
              <a:rPr lang="en-GB" sz="2000" i="0" dirty="0">
                <a:solidFill>
                  <a:srgbClr val="002060"/>
                </a:solidFill>
                <a:effectLst/>
              </a:rPr>
              <a:t>Provide a psychologically safe culture</a:t>
            </a:r>
          </a:p>
          <a:p>
            <a:r>
              <a:rPr lang="en-GB" sz="2000" dirty="0">
                <a:solidFill>
                  <a:srgbClr val="002060"/>
                </a:solidFill>
              </a:rPr>
              <a:t>The language of inclusion</a:t>
            </a:r>
            <a:endParaRPr lang="en-GB" sz="2000" i="0" dirty="0">
              <a:solidFill>
                <a:srgbClr val="002060"/>
              </a:solidFill>
              <a:effectLst/>
            </a:endParaRPr>
          </a:p>
          <a:p>
            <a:endParaRPr lang="en-GB" dirty="0"/>
          </a:p>
          <a:p>
            <a:endParaRPr lang="en-GB" dirty="0"/>
          </a:p>
        </p:txBody>
      </p:sp>
      <p:sp>
        <p:nvSpPr>
          <p:cNvPr id="4" name="Text Placeholder 3">
            <a:extLst>
              <a:ext uri="{FF2B5EF4-FFF2-40B4-BE49-F238E27FC236}">
                <a16:creationId xmlns:a16="http://schemas.microsoft.com/office/drawing/2014/main" id="{392037D7-0148-849B-A446-DEF41BB32585}"/>
              </a:ext>
            </a:extLst>
          </p:cNvPr>
          <p:cNvSpPr>
            <a:spLocks noGrp="1"/>
          </p:cNvSpPr>
          <p:nvPr>
            <p:ph type="body" sz="quarter" idx="13"/>
          </p:nvPr>
        </p:nvSpPr>
        <p:spPr/>
        <p:txBody>
          <a:bodyPr/>
          <a:lstStyle/>
          <a:p>
            <a:r>
              <a:rPr lang="en-GB" b="1" dirty="0"/>
              <a:t>Supporting those Experiencing Emotional Dysregulation</a:t>
            </a:r>
          </a:p>
        </p:txBody>
      </p:sp>
      <p:pic>
        <p:nvPicPr>
          <p:cNvPr id="5" name="Picture 4">
            <a:extLst>
              <a:ext uri="{FF2B5EF4-FFF2-40B4-BE49-F238E27FC236}">
                <a16:creationId xmlns:a16="http://schemas.microsoft.com/office/drawing/2014/main" id="{A9D4455C-69F5-0C27-0508-68E94C446DD5}"/>
              </a:ext>
            </a:extLst>
          </p:cNvPr>
          <p:cNvPicPr>
            <a:picLocks noChangeAspect="1"/>
          </p:cNvPicPr>
          <p:nvPr/>
        </p:nvPicPr>
        <p:blipFill>
          <a:blip r:embed="rId2"/>
          <a:stretch>
            <a:fillRect/>
          </a:stretch>
        </p:blipFill>
        <p:spPr>
          <a:xfrm>
            <a:off x="8436922" y="1381263"/>
            <a:ext cx="2962275" cy="1543050"/>
          </a:xfrm>
          <a:prstGeom prst="rect">
            <a:avLst/>
          </a:prstGeom>
        </p:spPr>
      </p:pic>
    </p:spTree>
    <p:extLst>
      <p:ext uri="{BB962C8B-B14F-4D97-AF65-F5344CB8AC3E}">
        <p14:creationId xmlns:p14="http://schemas.microsoft.com/office/powerpoint/2010/main" val="18389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31AD6-A806-2B3E-A71F-E230B204866D}"/>
              </a:ext>
            </a:extLst>
          </p:cNvPr>
          <p:cNvSpPr>
            <a:spLocks noGrp="1"/>
          </p:cNvSpPr>
          <p:nvPr>
            <p:ph type="body" sz="quarter" idx="11"/>
          </p:nvPr>
        </p:nvSpPr>
        <p:spPr>
          <a:xfrm>
            <a:off x="503659" y="1493301"/>
            <a:ext cx="11176000" cy="393071"/>
          </a:xfrm>
        </p:spPr>
        <p:txBody>
          <a:bodyPr>
            <a:normAutofit fontScale="92500" lnSpcReduction="20000"/>
          </a:bodyPr>
          <a:lstStyle/>
          <a:p>
            <a:endParaRPr lang="en-GB" dirty="0"/>
          </a:p>
        </p:txBody>
      </p:sp>
      <p:sp>
        <p:nvSpPr>
          <p:cNvPr id="3" name="Text Placeholder 2">
            <a:extLst>
              <a:ext uri="{FF2B5EF4-FFF2-40B4-BE49-F238E27FC236}">
                <a16:creationId xmlns:a16="http://schemas.microsoft.com/office/drawing/2014/main" id="{717B9046-2857-02A4-68CA-698EA59A27FD}"/>
              </a:ext>
            </a:extLst>
          </p:cNvPr>
          <p:cNvSpPr>
            <a:spLocks noGrp="1"/>
          </p:cNvSpPr>
          <p:nvPr>
            <p:ph type="body" sz="quarter" idx="12"/>
          </p:nvPr>
        </p:nvSpPr>
        <p:spPr>
          <a:xfrm>
            <a:off x="503659" y="1165369"/>
            <a:ext cx="11176000" cy="5549335"/>
          </a:xfrm>
        </p:spPr>
        <p:txBody>
          <a:bodyPr>
            <a:noAutofit/>
          </a:bodyPr>
          <a:lstStyle/>
          <a:p>
            <a:pPr marL="0" indent="0">
              <a:buNone/>
            </a:pPr>
            <a:r>
              <a:rPr lang="en-GB" sz="1800" b="1" i="0" dirty="0">
                <a:solidFill>
                  <a:srgbClr val="002060"/>
                </a:solidFill>
                <a:effectLst/>
              </a:rPr>
              <a:t>Perfectionism </a:t>
            </a:r>
            <a:r>
              <a:rPr lang="en-GB" sz="1800" dirty="0">
                <a:solidFill>
                  <a:srgbClr val="002060"/>
                </a:solidFill>
              </a:rPr>
              <a:t>-</a:t>
            </a:r>
            <a:r>
              <a:rPr lang="en-GB" sz="1800" b="0" i="0" dirty="0">
                <a:solidFill>
                  <a:srgbClr val="002060"/>
                </a:solidFill>
                <a:effectLst/>
              </a:rPr>
              <a:t> setting excessively high standards for oneself and others in a relentless pursuit of flawlessness. Perfectionists may become very self-critical and upset when they feel they have fallen short in some way.</a:t>
            </a:r>
          </a:p>
          <a:p>
            <a:r>
              <a:rPr lang="en-GB" sz="1800" dirty="0">
                <a:solidFill>
                  <a:srgbClr val="002060"/>
                </a:solidFill>
              </a:rPr>
              <a:t>N</a:t>
            </a:r>
            <a:r>
              <a:rPr lang="en-GB" sz="1800" b="0" i="0" dirty="0">
                <a:solidFill>
                  <a:srgbClr val="002060"/>
                </a:solidFill>
                <a:effectLst/>
              </a:rPr>
              <a:t>eed for order and control. </a:t>
            </a:r>
            <a:r>
              <a:rPr lang="en-GB" sz="1800" dirty="0">
                <a:solidFill>
                  <a:srgbClr val="002060"/>
                </a:solidFill>
              </a:rPr>
              <a:t>N</a:t>
            </a:r>
            <a:r>
              <a:rPr lang="en-GB" sz="1800" b="0" i="0" dirty="0">
                <a:solidFill>
                  <a:srgbClr val="002060"/>
                </a:solidFill>
                <a:effectLst/>
              </a:rPr>
              <a:t>eed to do things perfectly in order to avoid chaos and uncertainty, which leads to anxiety.</a:t>
            </a:r>
          </a:p>
          <a:p>
            <a:pPr algn="l" fontAlgn="base"/>
            <a:r>
              <a:rPr lang="en-GB" sz="1800" dirty="0">
                <a:solidFill>
                  <a:srgbClr val="002060"/>
                </a:solidFill>
              </a:rPr>
              <a:t>P</a:t>
            </a:r>
            <a:r>
              <a:rPr lang="en-GB" sz="1800" b="0" i="0" dirty="0">
                <a:solidFill>
                  <a:srgbClr val="002060"/>
                </a:solidFill>
                <a:effectLst/>
              </a:rPr>
              <a:t>ressure to conform to social norms and expectations. </a:t>
            </a:r>
            <a:endParaRPr lang="en-GB" sz="1800" dirty="0">
              <a:solidFill>
                <a:srgbClr val="002060"/>
              </a:solidFill>
              <a:effectLst/>
            </a:endParaRPr>
          </a:p>
          <a:p>
            <a:r>
              <a:rPr lang="en-GB" sz="1800" b="0" i="0" dirty="0">
                <a:solidFill>
                  <a:srgbClr val="002060"/>
                </a:solidFill>
                <a:effectLst/>
              </a:rPr>
              <a:t>Perfectionism may also be tied to the autistic person’s identity.</a:t>
            </a:r>
          </a:p>
          <a:p>
            <a:r>
              <a:rPr lang="en-GB" sz="1800" b="1" i="0" dirty="0">
                <a:solidFill>
                  <a:srgbClr val="002060"/>
                </a:solidFill>
                <a:effectLst/>
              </a:rPr>
              <a:t>Procrastination: </a:t>
            </a:r>
            <a:r>
              <a:rPr lang="en-GB" sz="1800" b="0" i="0" dirty="0">
                <a:solidFill>
                  <a:srgbClr val="002060"/>
                </a:solidFill>
                <a:effectLst/>
              </a:rPr>
              <a:t>People who are perfectionists may avoid starting tasks because they are afraid of not being able to do them perfectly. </a:t>
            </a:r>
          </a:p>
          <a:p>
            <a:pPr algn="l" fontAlgn="base">
              <a:buFont typeface="Arial" panose="020B0604020202020204" pitchFamily="34" charset="0"/>
              <a:buChar char="•"/>
            </a:pPr>
            <a:r>
              <a:rPr lang="en-GB" sz="1800" b="1" i="0" dirty="0">
                <a:solidFill>
                  <a:srgbClr val="002060"/>
                </a:solidFill>
                <a:effectLst/>
              </a:rPr>
              <a:t>Social isolation: </a:t>
            </a:r>
            <a:r>
              <a:rPr lang="en-GB" sz="1800" b="0" i="0" dirty="0">
                <a:solidFill>
                  <a:srgbClr val="002060"/>
                </a:solidFill>
                <a:effectLst/>
              </a:rPr>
              <a:t>People who are perfectionists may be afraid of making mistakes, which can lead them to avoid social situations. This can lead to social isolation, which can have a negative impact on mental and emotional health.</a:t>
            </a:r>
          </a:p>
          <a:p>
            <a:pPr algn="l" fontAlgn="base">
              <a:buFont typeface="Arial" panose="020B0604020202020204" pitchFamily="34" charset="0"/>
              <a:buChar char="•"/>
            </a:pPr>
            <a:r>
              <a:rPr lang="en-GB" sz="1800" b="1" i="0" dirty="0">
                <a:solidFill>
                  <a:srgbClr val="002060"/>
                </a:solidFill>
                <a:effectLst/>
              </a:rPr>
              <a:t>Burnout:</a:t>
            </a:r>
            <a:r>
              <a:rPr lang="en-GB" sz="1800" b="0" i="0" dirty="0">
                <a:solidFill>
                  <a:srgbClr val="002060"/>
                </a:solidFill>
                <a:effectLst/>
              </a:rPr>
              <a:t> Perfectionists may be reluctant to ask for help, as they may feel like they need to do everything themselves in order to be perfect. They may also try to perform like neurotypical people, even when they are lacking the bandwidth and push themselves beyond their capabilities, leading to burnout. </a:t>
            </a:r>
          </a:p>
          <a:p>
            <a:br>
              <a:rPr lang="en-GB" sz="1600" dirty="0">
                <a:solidFill>
                  <a:srgbClr val="002060"/>
                </a:solidFill>
                <a:effectLst/>
              </a:rPr>
            </a:br>
            <a:endParaRPr lang="en-GB" sz="1600" dirty="0">
              <a:solidFill>
                <a:srgbClr val="002060"/>
              </a:solidFill>
            </a:endParaRPr>
          </a:p>
        </p:txBody>
      </p:sp>
      <p:sp>
        <p:nvSpPr>
          <p:cNvPr id="4" name="Text Placeholder 3">
            <a:extLst>
              <a:ext uri="{FF2B5EF4-FFF2-40B4-BE49-F238E27FC236}">
                <a16:creationId xmlns:a16="http://schemas.microsoft.com/office/drawing/2014/main" id="{9DD80EF9-1246-C457-0EBF-422745AE9BA6}"/>
              </a:ext>
            </a:extLst>
          </p:cNvPr>
          <p:cNvSpPr>
            <a:spLocks noGrp="1"/>
          </p:cNvSpPr>
          <p:nvPr>
            <p:ph type="body" sz="quarter" idx="13"/>
          </p:nvPr>
        </p:nvSpPr>
        <p:spPr/>
        <p:txBody>
          <a:bodyPr/>
          <a:lstStyle/>
          <a:p>
            <a:r>
              <a:rPr lang="en-GB" b="1" dirty="0"/>
              <a:t>Perfectionism</a:t>
            </a:r>
          </a:p>
        </p:txBody>
      </p:sp>
      <p:pic>
        <p:nvPicPr>
          <p:cNvPr id="7" name="Picture 6">
            <a:extLst>
              <a:ext uri="{FF2B5EF4-FFF2-40B4-BE49-F238E27FC236}">
                <a16:creationId xmlns:a16="http://schemas.microsoft.com/office/drawing/2014/main" id="{CFFEA6BB-3297-2EDC-D894-E3ED627FB8C5}"/>
              </a:ext>
            </a:extLst>
          </p:cNvPr>
          <p:cNvPicPr>
            <a:picLocks noChangeAspect="1"/>
          </p:cNvPicPr>
          <p:nvPr/>
        </p:nvPicPr>
        <p:blipFill>
          <a:blip r:embed="rId2"/>
          <a:stretch>
            <a:fillRect/>
          </a:stretch>
        </p:blipFill>
        <p:spPr>
          <a:xfrm>
            <a:off x="9926248" y="96416"/>
            <a:ext cx="2114448" cy="1038039"/>
          </a:xfrm>
          <a:prstGeom prst="rect">
            <a:avLst/>
          </a:prstGeom>
        </p:spPr>
      </p:pic>
    </p:spTree>
    <p:extLst>
      <p:ext uri="{BB962C8B-B14F-4D97-AF65-F5344CB8AC3E}">
        <p14:creationId xmlns:p14="http://schemas.microsoft.com/office/powerpoint/2010/main" val="180680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F6D106-6FDC-04FC-7EBC-450062F35B16}"/>
              </a:ext>
            </a:extLst>
          </p:cNvPr>
          <p:cNvSpPr>
            <a:spLocks noGrp="1"/>
          </p:cNvSpPr>
          <p:nvPr>
            <p:ph type="title"/>
          </p:nvPr>
        </p:nvSpPr>
        <p:spPr>
          <a:xfrm>
            <a:off x="240146" y="0"/>
            <a:ext cx="11249890" cy="729673"/>
          </a:xfrm>
        </p:spPr>
        <p:txBody>
          <a:bodyPr>
            <a:normAutofit/>
          </a:bodyPr>
          <a:lstStyle/>
          <a:p>
            <a:pPr algn="ctr"/>
            <a:r>
              <a:rPr lang="en-GB" b="1" dirty="0">
                <a:solidFill>
                  <a:srgbClr val="002060"/>
                </a:solidFill>
                <a:latin typeface="Arial" panose="020B0604020202020204" pitchFamily="34" charset="0"/>
                <a:cs typeface="Arial" panose="020B0604020202020204" pitchFamily="34" charset="0"/>
              </a:rPr>
              <a:t>Neurodiversity? A Growing Family of Differences…</a:t>
            </a:r>
          </a:p>
        </p:txBody>
      </p:sp>
      <p:sp>
        <p:nvSpPr>
          <p:cNvPr id="3" name="Text Placeholder 2">
            <a:extLst>
              <a:ext uri="{FF2B5EF4-FFF2-40B4-BE49-F238E27FC236}">
                <a16:creationId xmlns:a16="http://schemas.microsoft.com/office/drawing/2014/main" id="{8E489FD0-BCE2-DA09-9EE9-34443E92BEC7}"/>
              </a:ext>
            </a:extLst>
          </p:cNvPr>
          <p:cNvSpPr>
            <a:spLocks noGrp="1"/>
          </p:cNvSpPr>
          <p:nvPr>
            <p:ph idx="1"/>
          </p:nvPr>
        </p:nvSpPr>
        <p:spPr/>
        <p:txBody>
          <a:bodyPr/>
          <a:lstStyle/>
          <a:p>
            <a:pPr marL="0" indent="0">
              <a:buNone/>
            </a:pPr>
            <a:endParaRPr lang="en-GB" sz="1800" b="1" dirty="0">
              <a:solidFill>
                <a:srgbClr val="002060"/>
              </a:solidFill>
              <a:latin typeface="Century Gothic" panose="020B0502020202020204" pitchFamily="34" charset="0"/>
            </a:endParaRPr>
          </a:p>
        </p:txBody>
      </p:sp>
      <p:sp>
        <p:nvSpPr>
          <p:cNvPr id="7" name="Text Placeholder 6">
            <a:extLst>
              <a:ext uri="{FF2B5EF4-FFF2-40B4-BE49-F238E27FC236}">
                <a16:creationId xmlns:a16="http://schemas.microsoft.com/office/drawing/2014/main" id="{C5D8CC1B-F2B1-83A5-FE62-03862F438084}"/>
              </a:ext>
            </a:extLst>
          </p:cNvPr>
          <p:cNvSpPr>
            <a:spLocks noGrp="1"/>
          </p:cNvSpPr>
          <p:nvPr>
            <p:ph type="body" sz="half" idx="2"/>
          </p:nvPr>
        </p:nvSpPr>
        <p:spPr>
          <a:xfrm>
            <a:off x="240146" y="1390649"/>
            <a:ext cx="4943042" cy="5296477"/>
          </a:xfrm>
        </p:spPr>
        <p:txBody>
          <a:bodyPr>
            <a:normAutofit/>
          </a:bodyPr>
          <a:lstStyle/>
          <a:p>
            <a:pPr marL="285750" indent="-285750">
              <a:buFont typeface="Arial" panose="020B0604020202020204" pitchFamily="34" charset="0"/>
              <a:buChar char="•"/>
            </a:pPr>
            <a:r>
              <a:rPr lang="en-GB" sz="2400" dirty="0">
                <a:solidFill>
                  <a:srgbClr val="002060"/>
                </a:solidFill>
              </a:rPr>
              <a:t>Dyslexia</a:t>
            </a:r>
          </a:p>
          <a:p>
            <a:pPr marL="285750" indent="-285750">
              <a:buFont typeface="Arial" panose="020B0604020202020204" pitchFamily="34" charset="0"/>
              <a:buChar char="•"/>
            </a:pPr>
            <a:r>
              <a:rPr lang="en-GB" sz="2400" dirty="0">
                <a:solidFill>
                  <a:srgbClr val="002060"/>
                </a:solidFill>
              </a:rPr>
              <a:t>ADHD </a:t>
            </a:r>
          </a:p>
          <a:p>
            <a:pPr marL="285750" indent="-285750">
              <a:buFont typeface="Arial" panose="020B0604020202020204" pitchFamily="34" charset="0"/>
              <a:buChar char="•"/>
            </a:pPr>
            <a:r>
              <a:rPr lang="en-GB" sz="2400" dirty="0">
                <a:solidFill>
                  <a:srgbClr val="002060"/>
                </a:solidFill>
              </a:rPr>
              <a:t>Autism</a:t>
            </a:r>
          </a:p>
          <a:p>
            <a:pPr marL="285750" indent="-285750">
              <a:buFont typeface="Arial" panose="020B0604020202020204" pitchFamily="34" charset="0"/>
              <a:buChar char="•"/>
            </a:pPr>
            <a:r>
              <a:rPr lang="en-GB" sz="2400" dirty="0">
                <a:solidFill>
                  <a:srgbClr val="002060"/>
                </a:solidFill>
              </a:rPr>
              <a:t>DCD/ Dyspraxia</a:t>
            </a:r>
          </a:p>
          <a:p>
            <a:pPr marL="285750" indent="-285750">
              <a:buFont typeface="Arial" panose="020B0604020202020204" pitchFamily="34" charset="0"/>
              <a:buChar char="•"/>
            </a:pPr>
            <a:r>
              <a:rPr lang="en-GB" sz="2400" dirty="0">
                <a:solidFill>
                  <a:srgbClr val="002060"/>
                </a:solidFill>
              </a:rPr>
              <a:t>Dyscalculia</a:t>
            </a:r>
          </a:p>
          <a:p>
            <a:pPr marL="285750" indent="-285750">
              <a:buFont typeface="Arial" panose="020B0604020202020204" pitchFamily="34" charset="0"/>
              <a:buChar char="•"/>
            </a:pPr>
            <a:r>
              <a:rPr lang="en-GB" sz="2400" dirty="0">
                <a:solidFill>
                  <a:srgbClr val="002060"/>
                </a:solidFill>
              </a:rPr>
              <a:t>OCD</a:t>
            </a:r>
          </a:p>
          <a:p>
            <a:pPr marL="285750" indent="-285750">
              <a:buFont typeface="Arial" panose="020B0604020202020204" pitchFamily="34" charset="0"/>
              <a:buChar char="•"/>
            </a:pPr>
            <a:r>
              <a:rPr lang="en-GB" sz="2400" dirty="0">
                <a:solidFill>
                  <a:srgbClr val="002060"/>
                </a:solidFill>
              </a:rPr>
              <a:t>Tourette Syndrome</a:t>
            </a:r>
          </a:p>
          <a:p>
            <a:pPr marL="285750" indent="-285750">
              <a:buFont typeface="Arial" panose="020B0604020202020204" pitchFamily="34" charset="0"/>
              <a:buChar char="•"/>
            </a:pPr>
            <a:r>
              <a:rPr lang="en-GB" sz="2400" dirty="0">
                <a:solidFill>
                  <a:srgbClr val="002060"/>
                </a:solidFill>
              </a:rPr>
              <a:t>Synaesthesia</a:t>
            </a:r>
          </a:p>
          <a:p>
            <a:pPr marL="285750" indent="-285750">
              <a:buFont typeface="Arial" panose="020B0604020202020204" pitchFamily="34" charset="0"/>
              <a:buChar char="•"/>
            </a:pPr>
            <a:r>
              <a:rPr lang="en-GB" sz="2400" dirty="0">
                <a:solidFill>
                  <a:srgbClr val="002060"/>
                </a:solidFill>
              </a:rPr>
              <a:t>Dysgraphia</a:t>
            </a:r>
          </a:p>
          <a:p>
            <a:pPr marL="285750" indent="-285750">
              <a:buFont typeface="Arial" panose="020B0604020202020204" pitchFamily="34" charset="0"/>
              <a:buChar char="•"/>
            </a:pPr>
            <a:r>
              <a:rPr lang="en-GB" sz="2400" dirty="0">
                <a:solidFill>
                  <a:srgbClr val="002060"/>
                </a:solidFill>
              </a:rPr>
              <a:t>Developmental Language Disorder</a:t>
            </a:r>
          </a:p>
        </p:txBody>
      </p:sp>
      <p:pic>
        <p:nvPicPr>
          <p:cNvPr id="5" name="Picture 4">
            <a:extLst>
              <a:ext uri="{FF2B5EF4-FFF2-40B4-BE49-F238E27FC236}">
                <a16:creationId xmlns:a16="http://schemas.microsoft.com/office/drawing/2014/main" id="{282C1BB0-6F78-7391-077F-9DEFA3AAE934}"/>
              </a:ext>
            </a:extLst>
          </p:cNvPr>
          <p:cNvPicPr>
            <a:picLocks noChangeAspect="1"/>
          </p:cNvPicPr>
          <p:nvPr/>
        </p:nvPicPr>
        <p:blipFill>
          <a:blip r:embed="rId2"/>
          <a:stretch>
            <a:fillRect/>
          </a:stretch>
        </p:blipFill>
        <p:spPr>
          <a:xfrm>
            <a:off x="5401537" y="1812059"/>
            <a:ext cx="5581957" cy="3705225"/>
          </a:xfrm>
          <a:prstGeom prst="rect">
            <a:avLst/>
          </a:prstGeom>
        </p:spPr>
      </p:pic>
    </p:spTree>
    <p:extLst>
      <p:ext uri="{BB962C8B-B14F-4D97-AF65-F5344CB8AC3E}">
        <p14:creationId xmlns:p14="http://schemas.microsoft.com/office/powerpoint/2010/main" val="4044799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36F4D-5109-BA4B-927D-91861358CBE4}"/>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80347353-5895-0A85-E5E3-7235DB95E0CA}"/>
              </a:ext>
            </a:extLst>
          </p:cNvPr>
          <p:cNvSpPr>
            <a:spLocks noGrp="1"/>
          </p:cNvSpPr>
          <p:nvPr>
            <p:ph type="body" sz="quarter" idx="12"/>
          </p:nvPr>
        </p:nvSpPr>
        <p:spPr>
          <a:xfrm>
            <a:off x="503659" y="2007946"/>
            <a:ext cx="11176000" cy="4123139"/>
          </a:xfrm>
        </p:spPr>
        <p:txBody>
          <a:bodyPr>
            <a:normAutofit lnSpcReduction="10000"/>
          </a:bodyPr>
          <a:lstStyle/>
          <a:p>
            <a:pPr marL="0" indent="0" algn="l">
              <a:buNone/>
            </a:pPr>
            <a:r>
              <a:rPr lang="en-GB" b="0" i="1" dirty="0">
                <a:solidFill>
                  <a:srgbClr val="4203BF"/>
                </a:solidFill>
                <a:effectLst/>
                <a:latin typeface="hero-new"/>
              </a:rPr>
              <a:t>“Catastrophising is when you are anxious about a situation and that anxiety leads your brain to ruminate on a potentially disastrous outcome.”</a:t>
            </a:r>
            <a:endParaRPr lang="en-GB" b="0" i="0" dirty="0">
              <a:solidFill>
                <a:srgbClr val="4203BF"/>
              </a:solidFill>
              <a:effectLst/>
              <a:latin typeface="hero-new"/>
            </a:endParaRPr>
          </a:p>
          <a:p>
            <a:pPr marL="0" indent="0" algn="l">
              <a:buNone/>
            </a:pPr>
            <a:r>
              <a:rPr lang="en-GB" b="0" i="0" dirty="0">
                <a:solidFill>
                  <a:srgbClr val="4203BF"/>
                </a:solidFill>
                <a:effectLst/>
                <a:latin typeface="hero-new"/>
              </a:rPr>
              <a:t>(Purple Ella, The Autism Show, 2017)</a:t>
            </a:r>
          </a:p>
          <a:p>
            <a:pPr marL="0" indent="0" algn="l">
              <a:buNone/>
            </a:pPr>
            <a:r>
              <a:rPr lang="en-GB" b="0" i="0" dirty="0">
                <a:solidFill>
                  <a:srgbClr val="4203BF"/>
                </a:solidFill>
                <a:effectLst/>
                <a:latin typeface="hero-new"/>
              </a:rPr>
              <a:t> </a:t>
            </a:r>
            <a:r>
              <a:rPr lang="en-GB" b="0" i="1" dirty="0">
                <a:solidFill>
                  <a:srgbClr val="4203BF"/>
                </a:solidFill>
                <a:effectLst/>
                <a:latin typeface="hero-new"/>
              </a:rPr>
              <a:t>“It’s when your manager taps you on the shoulder saying they need a word – and your brain goes straight to I’m going to lose my job” </a:t>
            </a:r>
          </a:p>
          <a:p>
            <a:pPr algn="l"/>
            <a:r>
              <a:rPr lang="en-GB" b="0" i="0" dirty="0">
                <a:solidFill>
                  <a:srgbClr val="3F3F3F"/>
                </a:solidFill>
                <a:effectLst/>
                <a:latin typeface="hero-new"/>
              </a:rPr>
              <a:t>Developing self-understanding about tendency to catastrophise can be an important step towards managing it. </a:t>
            </a:r>
          </a:p>
          <a:p>
            <a:pPr algn="l">
              <a:buFont typeface="Arial" panose="020B0604020202020204" pitchFamily="34" charset="0"/>
              <a:buChar char="•"/>
            </a:pPr>
            <a:r>
              <a:rPr lang="en-GB" b="0" i="0" dirty="0">
                <a:solidFill>
                  <a:srgbClr val="3F3F3F"/>
                </a:solidFill>
                <a:effectLst/>
                <a:latin typeface="hero-new"/>
              </a:rPr>
              <a:t>Making adjustments by using clear and direct communication with autistic people, to help avoid the individual going straight to worst case scenario. </a:t>
            </a:r>
          </a:p>
          <a:p>
            <a:pPr algn="l">
              <a:buFont typeface="Arial" panose="020B0604020202020204" pitchFamily="34" charset="0"/>
              <a:buChar char="•"/>
            </a:pPr>
            <a:r>
              <a:rPr lang="en-GB" b="0" i="0" dirty="0">
                <a:solidFill>
                  <a:srgbClr val="3F3F3F"/>
                </a:solidFill>
                <a:effectLst/>
                <a:latin typeface="hero-new"/>
              </a:rPr>
              <a:t>Examining the chain of catastrophe by breaking down the scenario in a flowchart style and looking at why the worst case scenario might not happen.  </a:t>
            </a:r>
          </a:p>
          <a:p>
            <a:pPr algn="l">
              <a:buFont typeface="Arial" panose="020B0604020202020204" pitchFamily="34" charset="0"/>
              <a:buChar char="•"/>
            </a:pPr>
            <a:r>
              <a:rPr lang="en-GB" b="0" i="0" dirty="0">
                <a:solidFill>
                  <a:srgbClr val="3F3F3F"/>
                </a:solidFill>
                <a:effectLst/>
                <a:latin typeface="hero-new"/>
              </a:rPr>
              <a:t>Trying to remove emotion and look at the facts, alongside using key sentence such as ‘are there any actions I can take to reduce the likelihood of the negative outcome?’ </a:t>
            </a:r>
          </a:p>
          <a:p>
            <a:pPr marL="0" indent="0" algn="l">
              <a:buNone/>
            </a:pPr>
            <a:endParaRPr lang="en-GB" b="0" i="0" dirty="0">
              <a:solidFill>
                <a:srgbClr val="4203BF"/>
              </a:solidFill>
              <a:effectLst/>
              <a:latin typeface="hero-new"/>
            </a:endParaRPr>
          </a:p>
          <a:p>
            <a:endParaRPr lang="en-GB" dirty="0"/>
          </a:p>
        </p:txBody>
      </p:sp>
      <p:sp>
        <p:nvSpPr>
          <p:cNvPr id="4" name="Text Placeholder 3">
            <a:extLst>
              <a:ext uri="{FF2B5EF4-FFF2-40B4-BE49-F238E27FC236}">
                <a16:creationId xmlns:a16="http://schemas.microsoft.com/office/drawing/2014/main" id="{95265B29-9D90-58FB-7279-4B05F88B4653}"/>
              </a:ext>
            </a:extLst>
          </p:cNvPr>
          <p:cNvSpPr>
            <a:spLocks noGrp="1"/>
          </p:cNvSpPr>
          <p:nvPr>
            <p:ph type="body" sz="quarter" idx="13"/>
          </p:nvPr>
        </p:nvSpPr>
        <p:spPr/>
        <p:txBody>
          <a:bodyPr/>
          <a:lstStyle/>
          <a:p>
            <a:r>
              <a:rPr lang="en-GB" b="1" dirty="0"/>
              <a:t>Catastrophising</a:t>
            </a:r>
          </a:p>
        </p:txBody>
      </p:sp>
      <p:pic>
        <p:nvPicPr>
          <p:cNvPr id="5" name="Picture 4">
            <a:extLst>
              <a:ext uri="{FF2B5EF4-FFF2-40B4-BE49-F238E27FC236}">
                <a16:creationId xmlns:a16="http://schemas.microsoft.com/office/drawing/2014/main" id="{59105F58-B49F-EE92-F925-C094F54A1960}"/>
              </a:ext>
            </a:extLst>
          </p:cNvPr>
          <p:cNvPicPr>
            <a:picLocks noChangeAspect="1"/>
          </p:cNvPicPr>
          <p:nvPr/>
        </p:nvPicPr>
        <p:blipFill>
          <a:blip r:embed="rId2"/>
          <a:stretch>
            <a:fillRect/>
          </a:stretch>
        </p:blipFill>
        <p:spPr>
          <a:xfrm>
            <a:off x="9212936" y="129101"/>
            <a:ext cx="2857500" cy="1600200"/>
          </a:xfrm>
          <a:prstGeom prst="rect">
            <a:avLst/>
          </a:prstGeom>
        </p:spPr>
      </p:pic>
    </p:spTree>
    <p:extLst>
      <p:ext uri="{BB962C8B-B14F-4D97-AF65-F5344CB8AC3E}">
        <p14:creationId xmlns:p14="http://schemas.microsoft.com/office/powerpoint/2010/main" val="2348054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5D6691-6F2C-F91D-1CEE-17B5B37F6F14}"/>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928BDAA1-C729-1185-A428-E7A4F25A7ADB}"/>
              </a:ext>
            </a:extLst>
          </p:cNvPr>
          <p:cNvSpPr>
            <a:spLocks noGrp="1"/>
          </p:cNvSpPr>
          <p:nvPr>
            <p:ph type="body" sz="quarter" idx="12"/>
          </p:nvPr>
        </p:nvSpPr>
        <p:spPr>
          <a:xfrm>
            <a:off x="503659" y="2007946"/>
            <a:ext cx="11176000" cy="3971835"/>
          </a:xfrm>
        </p:spPr>
        <p:txBody>
          <a:bodyPr>
            <a:normAutofit/>
          </a:bodyPr>
          <a:lstStyle/>
          <a:p>
            <a:pPr marL="0" indent="0">
              <a:buNone/>
            </a:pPr>
            <a:r>
              <a:rPr lang="en-GB" b="0" i="0" dirty="0">
                <a:solidFill>
                  <a:srgbClr val="3F3F3F"/>
                </a:solidFill>
                <a:effectLst/>
                <a:latin typeface="hero-new"/>
              </a:rPr>
              <a:t>“</a:t>
            </a:r>
            <a:r>
              <a:rPr lang="en-GB" b="0" i="0" dirty="0">
                <a:solidFill>
                  <a:srgbClr val="002060"/>
                </a:solidFill>
                <a:effectLst/>
              </a:rPr>
              <a:t>Autistic burnout is a syndrome conceptualised as resulting from chronic life stress and a mismatch of expectations and abilities without adequate supports. It is characterised by pervasive, long-term (typically 3+ months) exhaustion, loss of function, and reduced tolerance to stimulus.”</a:t>
            </a:r>
          </a:p>
          <a:p>
            <a:pPr marL="0" indent="0">
              <a:buNone/>
            </a:pPr>
            <a:r>
              <a:rPr lang="en-GB" b="1" dirty="0">
                <a:solidFill>
                  <a:srgbClr val="002060"/>
                </a:solidFill>
              </a:rPr>
              <a:t>Reasons for Burnout</a:t>
            </a:r>
          </a:p>
          <a:p>
            <a:pPr algn="l">
              <a:buFont typeface="Arial" panose="020B0604020202020204" pitchFamily="34" charset="0"/>
              <a:buChar char="•"/>
            </a:pPr>
            <a:r>
              <a:rPr lang="en-GB" b="0" i="0" dirty="0">
                <a:solidFill>
                  <a:srgbClr val="002060"/>
                </a:solidFill>
                <a:effectLst/>
              </a:rPr>
              <a:t>Masking their autistic traits, for example by suppressing autistic behaviours, pretending to be non-autistic, or working very hard to act in a non-autistic way.</a:t>
            </a:r>
          </a:p>
          <a:p>
            <a:pPr algn="l">
              <a:buFont typeface="Arial" panose="020B0604020202020204" pitchFamily="34" charset="0"/>
              <a:buChar char="•"/>
            </a:pPr>
            <a:r>
              <a:rPr lang="en-GB" b="0" i="0" dirty="0">
                <a:solidFill>
                  <a:srgbClr val="002060"/>
                </a:solidFill>
                <a:effectLst/>
              </a:rPr>
              <a:t>Difficult or unreachable expectations from family, school, work, or society in general.</a:t>
            </a:r>
          </a:p>
          <a:p>
            <a:pPr algn="l">
              <a:buFont typeface="Arial" panose="020B0604020202020204" pitchFamily="34" charset="0"/>
              <a:buChar char="•"/>
            </a:pPr>
            <a:r>
              <a:rPr lang="en-GB" b="0" i="0" dirty="0">
                <a:solidFill>
                  <a:srgbClr val="002060"/>
                </a:solidFill>
                <a:effectLst/>
              </a:rPr>
              <a:t>Stress from living in a world not set up to accommodate autistic people, for example managing the stress of having to be in noisy environments.</a:t>
            </a:r>
          </a:p>
          <a:p>
            <a:pPr algn="l">
              <a:buFont typeface="Arial" panose="020B0604020202020204" pitchFamily="34" charset="0"/>
              <a:buChar char="•"/>
            </a:pPr>
            <a:r>
              <a:rPr lang="en-GB" b="0" i="0" dirty="0">
                <a:solidFill>
                  <a:srgbClr val="002060"/>
                </a:solidFill>
                <a:effectLst/>
              </a:rPr>
              <a:t>Life-changes and transitions that are stressful for anyone, for example transitioning from school to work, experiencing a mental health crisis, or the death of someone close.</a:t>
            </a:r>
          </a:p>
          <a:p>
            <a:pPr marL="0" indent="0">
              <a:buNone/>
            </a:pPr>
            <a:endParaRPr lang="en-GB" dirty="0"/>
          </a:p>
        </p:txBody>
      </p:sp>
      <p:sp>
        <p:nvSpPr>
          <p:cNvPr id="4" name="Text Placeholder 3">
            <a:extLst>
              <a:ext uri="{FF2B5EF4-FFF2-40B4-BE49-F238E27FC236}">
                <a16:creationId xmlns:a16="http://schemas.microsoft.com/office/drawing/2014/main" id="{F6EC44DB-6E64-51D3-E023-1654E9A86C61}"/>
              </a:ext>
            </a:extLst>
          </p:cNvPr>
          <p:cNvSpPr>
            <a:spLocks noGrp="1"/>
          </p:cNvSpPr>
          <p:nvPr>
            <p:ph type="body" sz="quarter" idx="13"/>
          </p:nvPr>
        </p:nvSpPr>
        <p:spPr/>
        <p:txBody>
          <a:bodyPr/>
          <a:lstStyle/>
          <a:p>
            <a:r>
              <a:rPr lang="en-GB" b="1" dirty="0"/>
              <a:t>Autistic Burnout…</a:t>
            </a:r>
          </a:p>
        </p:txBody>
      </p:sp>
      <p:pic>
        <p:nvPicPr>
          <p:cNvPr id="5" name="Picture 4">
            <a:extLst>
              <a:ext uri="{FF2B5EF4-FFF2-40B4-BE49-F238E27FC236}">
                <a16:creationId xmlns:a16="http://schemas.microsoft.com/office/drawing/2014/main" id="{6CBC0859-F4F2-4005-03A9-9C0A72D15FA0}"/>
              </a:ext>
            </a:extLst>
          </p:cNvPr>
          <p:cNvPicPr>
            <a:picLocks noChangeAspect="1"/>
          </p:cNvPicPr>
          <p:nvPr/>
        </p:nvPicPr>
        <p:blipFill>
          <a:blip r:embed="rId2"/>
          <a:stretch>
            <a:fillRect/>
          </a:stretch>
        </p:blipFill>
        <p:spPr>
          <a:xfrm>
            <a:off x="10212924" y="232565"/>
            <a:ext cx="1581150" cy="666750"/>
          </a:xfrm>
          <a:prstGeom prst="rect">
            <a:avLst/>
          </a:prstGeom>
        </p:spPr>
      </p:pic>
      <p:pic>
        <p:nvPicPr>
          <p:cNvPr id="6" name="Picture 5">
            <a:extLst>
              <a:ext uri="{FF2B5EF4-FFF2-40B4-BE49-F238E27FC236}">
                <a16:creationId xmlns:a16="http://schemas.microsoft.com/office/drawing/2014/main" id="{D94CD741-283E-8E89-7030-4F616E5133A9}"/>
              </a:ext>
            </a:extLst>
          </p:cNvPr>
          <p:cNvPicPr>
            <a:picLocks noChangeAspect="1"/>
          </p:cNvPicPr>
          <p:nvPr/>
        </p:nvPicPr>
        <p:blipFill>
          <a:blip r:embed="rId3"/>
          <a:stretch>
            <a:fillRect/>
          </a:stretch>
        </p:blipFill>
        <p:spPr>
          <a:xfrm>
            <a:off x="6382641" y="333797"/>
            <a:ext cx="2952750" cy="1552575"/>
          </a:xfrm>
          <a:prstGeom prst="rect">
            <a:avLst/>
          </a:prstGeom>
        </p:spPr>
      </p:pic>
    </p:spTree>
    <p:extLst>
      <p:ext uri="{BB962C8B-B14F-4D97-AF65-F5344CB8AC3E}">
        <p14:creationId xmlns:p14="http://schemas.microsoft.com/office/powerpoint/2010/main" val="1366286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3DBCB9-8725-C0B2-9F52-C35FA1F59D9D}"/>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7D33E2E1-01DF-6325-4D7C-471946A90A62}"/>
              </a:ext>
            </a:extLst>
          </p:cNvPr>
          <p:cNvSpPr>
            <a:spLocks noGrp="1"/>
          </p:cNvSpPr>
          <p:nvPr>
            <p:ph type="body" sz="quarter" idx="12"/>
          </p:nvPr>
        </p:nvSpPr>
        <p:spPr/>
        <p:txBody>
          <a:bodyPr>
            <a:normAutofit/>
          </a:bodyPr>
          <a:lstStyle/>
          <a:p>
            <a:pPr marL="0" indent="0" algn="ctr">
              <a:buNone/>
            </a:pPr>
            <a:r>
              <a:rPr lang="en-GB" sz="4800" dirty="0">
                <a:solidFill>
                  <a:srgbClr val="002060"/>
                </a:solidFill>
              </a:rPr>
              <a:t>Autism Friendly Working Practice</a:t>
            </a:r>
            <a:endParaRPr lang="en-GB" sz="4800" dirty="0"/>
          </a:p>
        </p:txBody>
      </p:sp>
      <p:sp>
        <p:nvSpPr>
          <p:cNvPr id="4" name="Text Placeholder 3">
            <a:extLst>
              <a:ext uri="{FF2B5EF4-FFF2-40B4-BE49-F238E27FC236}">
                <a16:creationId xmlns:a16="http://schemas.microsoft.com/office/drawing/2014/main" id="{429AA3AB-AD6B-44C4-0EF5-39A79ECA33DB}"/>
              </a:ext>
            </a:extLst>
          </p:cNvPr>
          <p:cNvSpPr>
            <a:spLocks noGrp="1"/>
          </p:cNvSpPr>
          <p:nvPr>
            <p:ph type="body" sz="quarter" idx="13"/>
          </p:nvPr>
        </p:nvSpPr>
        <p:spPr/>
        <p:txBody>
          <a:bodyPr/>
          <a:lstStyle/>
          <a:p>
            <a:r>
              <a:rPr lang="en-GB" dirty="0">
                <a:solidFill>
                  <a:srgbClr val="002060"/>
                </a:solidFill>
              </a:rPr>
              <a:t>Part 3</a:t>
            </a:r>
          </a:p>
        </p:txBody>
      </p:sp>
    </p:spTree>
    <p:extLst>
      <p:ext uri="{BB962C8B-B14F-4D97-AF65-F5344CB8AC3E}">
        <p14:creationId xmlns:p14="http://schemas.microsoft.com/office/powerpoint/2010/main" val="2102556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809EBD-DA77-B0C9-E345-A4612702E735}"/>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2A4A9ED2-6934-4014-03BE-2209CE37C328}"/>
              </a:ext>
            </a:extLst>
          </p:cNvPr>
          <p:cNvSpPr>
            <a:spLocks noGrp="1"/>
          </p:cNvSpPr>
          <p:nvPr>
            <p:ph type="body" sz="quarter" idx="12"/>
          </p:nvPr>
        </p:nvSpPr>
        <p:spPr>
          <a:xfrm>
            <a:off x="503659" y="2007946"/>
            <a:ext cx="11176000" cy="4374381"/>
          </a:xfrm>
        </p:spPr>
        <p:txBody>
          <a:bodyPr>
            <a:normAutofit/>
          </a:bodyPr>
          <a:lstStyle/>
          <a:p>
            <a:r>
              <a:rPr lang="en-GB" sz="2000" dirty="0">
                <a:solidFill>
                  <a:srgbClr val="002060"/>
                </a:solidFill>
              </a:rPr>
              <a:t>Be aware of your own unconscious bias and judgements</a:t>
            </a:r>
          </a:p>
          <a:p>
            <a:r>
              <a:rPr lang="en-GB" sz="2000" dirty="0">
                <a:solidFill>
                  <a:srgbClr val="002060"/>
                </a:solidFill>
              </a:rPr>
              <a:t>Encourage psychological safety at work, this can help colleagues feel comfortable to be themselves.</a:t>
            </a:r>
          </a:p>
          <a:p>
            <a:r>
              <a:rPr lang="en-GB" sz="2000" dirty="0">
                <a:solidFill>
                  <a:srgbClr val="002060"/>
                </a:solidFill>
              </a:rPr>
              <a:t>Understand that we have different ways to communicate – get educated</a:t>
            </a:r>
          </a:p>
          <a:p>
            <a:r>
              <a:rPr lang="en-GB" sz="2000" dirty="0">
                <a:solidFill>
                  <a:srgbClr val="002060"/>
                </a:solidFill>
              </a:rPr>
              <a:t>Create alternative pathways of support for those who may find certain types of communication a challenge</a:t>
            </a:r>
          </a:p>
          <a:p>
            <a:r>
              <a:rPr lang="en-GB" sz="2000" dirty="0">
                <a:solidFill>
                  <a:srgbClr val="002060"/>
                </a:solidFill>
              </a:rPr>
              <a:t>Buddy system</a:t>
            </a:r>
          </a:p>
          <a:p>
            <a:r>
              <a:rPr lang="en-GB" sz="2000" dirty="0">
                <a:solidFill>
                  <a:srgbClr val="002060"/>
                </a:solidFill>
              </a:rPr>
              <a:t>Time out for emotional dysregulation and overwhelm</a:t>
            </a:r>
          </a:p>
          <a:p>
            <a:r>
              <a:rPr lang="en-GB" sz="2000" dirty="0">
                <a:solidFill>
                  <a:srgbClr val="002060"/>
                </a:solidFill>
              </a:rPr>
              <a:t>Check environments are not over-stimulating</a:t>
            </a:r>
          </a:p>
          <a:p>
            <a:r>
              <a:rPr lang="en-GB" sz="2000" dirty="0">
                <a:solidFill>
                  <a:srgbClr val="002060"/>
                </a:solidFill>
              </a:rPr>
              <a:t>Be clear with communications, be specific not asking for a ‘catch-up’ or a ‘chat’</a:t>
            </a:r>
          </a:p>
          <a:p>
            <a:r>
              <a:rPr lang="en-GB" sz="2000" dirty="0">
                <a:solidFill>
                  <a:srgbClr val="002060"/>
                </a:solidFill>
              </a:rPr>
              <a:t>Give emails specific titles, try not to let email trails go on too long with lots of add-ons</a:t>
            </a:r>
          </a:p>
          <a:p>
            <a:endParaRPr lang="en-GB" dirty="0"/>
          </a:p>
          <a:p>
            <a:pPr marL="0" indent="0">
              <a:buNone/>
            </a:pPr>
            <a:endParaRPr lang="en-GB" dirty="0"/>
          </a:p>
          <a:p>
            <a:pPr marL="0" indent="0">
              <a:buNone/>
            </a:pPr>
            <a:endParaRPr lang="en-GB" dirty="0"/>
          </a:p>
        </p:txBody>
      </p:sp>
      <p:sp>
        <p:nvSpPr>
          <p:cNvPr id="4" name="Text Placeholder 3">
            <a:extLst>
              <a:ext uri="{FF2B5EF4-FFF2-40B4-BE49-F238E27FC236}">
                <a16:creationId xmlns:a16="http://schemas.microsoft.com/office/drawing/2014/main" id="{9A4F5073-19DE-92F0-2631-1E3139AEA113}"/>
              </a:ext>
            </a:extLst>
          </p:cNvPr>
          <p:cNvSpPr>
            <a:spLocks noGrp="1"/>
          </p:cNvSpPr>
          <p:nvPr>
            <p:ph type="body" sz="quarter" idx="13"/>
          </p:nvPr>
        </p:nvSpPr>
        <p:spPr>
          <a:xfrm>
            <a:off x="503659" y="314326"/>
            <a:ext cx="10598450" cy="851044"/>
          </a:xfrm>
        </p:spPr>
        <p:txBody>
          <a:bodyPr/>
          <a:lstStyle/>
          <a:p>
            <a:r>
              <a:rPr lang="en-GB" b="1" dirty="0"/>
              <a:t>Creating Autistic Friendly Working Style </a:t>
            </a:r>
          </a:p>
        </p:txBody>
      </p:sp>
      <p:pic>
        <p:nvPicPr>
          <p:cNvPr id="5" name="Picture 2">
            <a:extLst>
              <a:ext uri="{FF2B5EF4-FFF2-40B4-BE49-F238E27FC236}">
                <a16:creationId xmlns:a16="http://schemas.microsoft.com/office/drawing/2014/main" id="{7DA8976D-E6C1-6D7A-D49D-97E07691E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2121" y="173984"/>
            <a:ext cx="1656999" cy="164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93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0C675-15FA-0C57-363C-FF879C040CC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EB3BD4F-865C-7906-6B4A-8943192ED336}"/>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0A144A16-A46C-6CE9-02C0-0EDA57D329CE}"/>
              </a:ext>
            </a:extLst>
          </p:cNvPr>
          <p:cNvSpPr>
            <a:spLocks noGrp="1"/>
          </p:cNvSpPr>
          <p:nvPr>
            <p:ph type="body" sz="quarter" idx="12"/>
          </p:nvPr>
        </p:nvSpPr>
        <p:spPr/>
        <p:txBody>
          <a:bodyPr>
            <a:normAutofit/>
          </a:bodyPr>
          <a:lstStyle/>
          <a:p>
            <a:pPr marL="0" indent="0">
              <a:buNone/>
            </a:pPr>
            <a:r>
              <a:rPr lang="en-GB" sz="2400" dirty="0">
                <a:solidFill>
                  <a:srgbClr val="002060"/>
                </a:solidFill>
              </a:rPr>
              <a:t>‘It’s strange days for our community at the moment, the one thing I would say is be kind… We have a lot to offer and we can be very gifted and talented, let’s not wrongly judge and be prejudiced about our wonderful Autistic Community, I want us to be proud of who we are! ’</a:t>
            </a:r>
          </a:p>
          <a:p>
            <a:pPr marL="0" indent="0">
              <a:buNone/>
            </a:pPr>
            <a:r>
              <a:rPr lang="en-GB" sz="2400" dirty="0">
                <a:solidFill>
                  <a:srgbClr val="002060"/>
                </a:solidFill>
              </a:rPr>
              <a:t>Ben</a:t>
            </a:r>
          </a:p>
        </p:txBody>
      </p:sp>
      <p:sp>
        <p:nvSpPr>
          <p:cNvPr id="4" name="Text Placeholder 3">
            <a:extLst>
              <a:ext uri="{FF2B5EF4-FFF2-40B4-BE49-F238E27FC236}">
                <a16:creationId xmlns:a16="http://schemas.microsoft.com/office/drawing/2014/main" id="{05C6BE31-C49D-A512-2523-641D2DB3FB00}"/>
              </a:ext>
            </a:extLst>
          </p:cNvPr>
          <p:cNvSpPr>
            <a:spLocks noGrp="1"/>
          </p:cNvSpPr>
          <p:nvPr>
            <p:ph type="body" sz="quarter" idx="13"/>
          </p:nvPr>
        </p:nvSpPr>
        <p:spPr/>
        <p:txBody>
          <a:bodyPr/>
          <a:lstStyle/>
          <a:p>
            <a:r>
              <a:rPr lang="en-GB" b="1" dirty="0">
                <a:solidFill>
                  <a:srgbClr val="002060"/>
                </a:solidFill>
              </a:rPr>
              <a:t>The Lived Experience…</a:t>
            </a:r>
          </a:p>
        </p:txBody>
      </p:sp>
      <p:pic>
        <p:nvPicPr>
          <p:cNvPr id="5" name="Picture 4" descr="Icon&#10;&#10;Description automatically generated">
            <a:extLst>
              <a:ext uri="{FF2B5EF4-FFF2-40B4-BE49-F238E27FC236}">
                <a16:creationId xmlns:a16="http://schemas.microsoft.com/office/drawing/2014/main" id="{21A9E1DB-D6D9-1825-F4FB-F6B65A0075D4}"/>
              </a:ext>
            </a:extLst>
          </p:cNvPr>
          <p:cNvPicPr>
            <a:picLocks noChangeAspect="1"/>
          </p:cNvPicPr>
          <p:nvPr/>
        </p:nvPicPr>
        <p:blipFill>
          <a:blip r:embed="rId2"/>
          <a:stretch>
            <a:fillRect/>
          </a:stretch>
        </p:blipFill>
        <p:spPr>
          <a:xfrm>
            <a:off x="4766553" y="3820885"/>
            <a:ext cx="2777248" cy="2530499"/>
          </a:xfrm>
          <a:prstGeom prst="rect">
            <a:avLst/>
          </a:prstGeom>
        </p:spPr>
      </p:pic>
    </p:spTree>
    <p:extLst>
      <p:ext uri="{BB962C8B-B14F-4D97-AF65-F5344CB8AC3E}">
        <p14:creationId xmlns:p14="http://schemas.microsoft.com/office/powerpoint/2010/main" val="317691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7BD1A2-9311-B304-150F-A4B68F2CACCA}"/>
              </a:ext>
            </a:extLst>
          </p:cNvPr>
          <p:cNvSpPr>
            <a:spLocks noGrp="1"/>
          </p:cNvSpPr>
          <p:nvPr>
            <p:ph type="body" sz="quarter" idx="10"/>
          </p:nvPr>
        </p:nvSpPr>
        <p:spPr>
          <a:xfrm>
            <a:off x="939477" y="2404095"/>
            <a:ext cx="5156524" cy="1147235"/>
          </a:xfrm>
        </p:spPr>
        <p:txBody>
          <a:bodyPr/>
          <a:lstStyle/>
          <a:p>
            <a:r>
              <a:rPr lang="en-US" dirty="0"/>
              <a:t>Thank You &amp; Questions</a:t>
            </a:r>
          </a:p>
        </p:txBody>
      </p:sp>
      <p:sp>
        <p:nvSpPr>
          <p:cNvPr id="3" name="Text Placeholder 2">
            <a:extLst>
              <a:ext uri="{FF2B5EF4-FFF2-40B4-BE49-F238E27FC236}">
                <a16:creationId xmlns:a16="http://schemas.microsoft.com/office/drawing/2014/main" id="{4F21F0C7-3324-7019-194E-37410ED6304D}"/>
              </a:ext>
            </a:extLst>
          </p:cNvPr>
          <p:cNvSpPr>
            <a:spLocks noGrp="1"/>
          </p:cNvSpPr>
          <p:nvPr>
            <p:ph type="body" sz="quarter" idx="11"/>
          </p:nvPr>
        </p:nvSpPr>
        <p:spPr>
          <a:xfrm>
            <a:off x="939475" y="3275757"/>
            <a:ext cx="5156524" cy="3064084"/>
          </a:xfrm>
        </p:spPr>
        <p:txBody>
          <a:bodyPr>
            <a:normAutofit/>
          </a:bodyPr>
          <a:lstStyle/>
          <a:p>
            <a:endParaRPr lang="en-US" sz="1600" dirty="0"/>
          </a:p>
          <a:p>
            <a:r>
              <a:rPr lang="en-US" dirty="0">
                <a:hlinkClick r:id="rId2">
                  <a:extLst>
                    <a:ext uri="{A12FA001-AC4F-418D-AE19-62706E023703}">
                      <ahyp:hlinkClr xmlns:ahyp="http://schemas.microsoft.com/office/drawing/2018/hyperlinkcolor" val="tx"/>
                    </a:ext>
                  </a:extLst>
                </a:hlinkClick>
              </a:rPr>
              <a:t>donna@neurobox.co.uk</a:t>
            </a:r>
            <a:r>
              <a:rPr lang="en-US" dirty="0"/>
              <a:t> </a:t>
            </a:r>
          </a:p>
          <a:p>
            <a:endParaRPr lang="en-US" sz="1600" dirty="0"/>
          </a:p>
        </p:txBody>
      </p:sp>
    </p:spTree>
    <p:extLst>
      <p:ext uri="{BB962C8B-B14F-4D97-AF65-F5344CB8AC3E}">
        <p14:creationId xmlns:p14="http://schemas.microsoft.com/office/powerpoint/2010/main" val="182899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04A336-5CF5-122C-E1F4-E88E39394EE9}"/>
              </a:ext>
            </a:extLst>
          </p:cNvPr>
          <p:cNvSpPr>
            <a:spLocks noGrp="1"/>
          </p:cNvSpPr>
          <p:nvPr>
            <p:ph type="body" sz="quarter" idx="11"/>
          </p:nvPr>
        </p:nvSpPr>
        <p:spPr/>
        <p:txBody>
          <a:bodyPr/>
          <a:lstStyle/>
          <a:p>
            <a:endParaRPr lang="en-GB"/>
          </a:p>
        </p:txBody>
      </p:sp>
      <p:pic>
        <p:nvPicPr>
          <p:cNvPr id="6" name="Picture 5">
            <a:extLst>
              <a:ext uri="{FF2B5EF4-FFF2-40B4-BE49-F238E27FC236}">
                <a16:creationId xmlns:a16="http://schemas.microsoft.com/office/drawing/2014/main" id="{2F30A924-65CE-C70C-5C3C-0C3AB096BF2D}"/>
              </a:ext>
            </a:extLst>
          </p:cNvPr>
          <p:cNvPicPr>
            <a:picLocks noChangeAspect="1"/>
          </p:cNvPicPr>
          <p:nvPr/>
        </p:nvPicPr>
        <p:blipFill>
          <a:blip r:embed="rId2"/>
          <a:stretch>
            <a:fillRect/>
          </a:stretch>
        </p:blipFill>
        <p:spPr>
          <a:xfrm>
            <a:off x="1457865" y="2165230"/>
            <a:ext cx="4244196" cy="2950234"/>
          </a:xfrm>
          <a:prstGeom prst="rect">
            <a:avLst/>
          </a:prstGeom>
        </p:spPr>
      </p:pic>
      <p:pic>
        <p:nvPicPr>
          <p:cNvPr id="8" name="Picture 7">
            <a:extLst>
              <a:ext uri="{FF2B5EF4-FFF2-40B4-BE49-F238E27FC236}">
                <a16:creationId xmlns:a16="http://schemas.microsoft.com/office/drawing/2014/main" id="{26D6F8A5-B6F1-E8B5-02E3-F51135AA1089}"/>
              </a:ext>
            </a:extLst>
          </p:cNvPr>
          <p:cNvPicPr>
            <a:picLocks noChangeAspect="1"/>
          </p:cNvPicPr>
          <p:nvPr/>
        </p:nvPicPr>
        <p:blipFill>
          <a:blip r:embed="rId3"/>
          <a:stretch>
            <a:fillRect/>
          </a:stretch>
        </p:blipFill>
        <p:spPr>
          <a:xfrm>
            <a:off x="7249416" y="1828801"/>
            <a:ext cx="3072121" cy="3545766"/>
          </a:xfrm>
          <a:prstGeom prst="rect">
            <a:avLst/>
          </a:prstGeom>
        </p:spPr>
      </p:pic>
      <p:sp>
        <p:nvSpPr>
          <p:cNvPr id="3" name="Text Placeholder 2">
            <a:extLst>
              <a:ext uri="{FF2B5EF4-FFF2-40B4-BE49-F238E27FC236}">
                <a16:creationId xmlns:a16="http://schemas.microsoft.com/office/drawing/2014/main" id="{2EA9583C-335F-B757-DD31-0E45485D8971}"/>
              </a:ext>
            </a:extLst>
          </p:cNvPr>
          <p:cNvSpPr>
            <a:spLocks noGrp="1"/>
          </p:cNvSpPr>
          <p:nvPr>
            <p:ph type="body" sz="quarter" idx="12"/>
          </p:nvPr>
        </p:nvSpPr>
        <p:spPr/>
        <p:txBody>
          <a:bodyPr/>
          <a:lstStyle/>
          <a:p>
            <a:endParaRPr lang="en-GB" dirty="0"/>
          </a:p>
        </p:txBody>
      </p:sp>
      <p:sp>
        <p:nvSpPr>
          <p:cNvPr id="4" name="Text Placeholder 3">
            <a:extLst>
              <a:ext uri="{FF2B5EF4-FFF2-40B4-BE49-F238E27FC236}">
                <a16:creationId xmlns:a16="http://schemas.microsoft.com/office/drawing/2014/main" id="{02B15352-AC5C-3A99-E1DF-F3DDA52F095D}"/>
              </a:ext>
            </a:extLst>
          </p:cNvPr>
          <p:cNvSpPr>
            <a:spLocks noGrp="1"/>
          </p:cNvSpPr>
          <p:nvPr>
            <p:ph type="body" sz="quarter" idx="13"/>
          </p:nvPr>
        </p:nvSpPr>
        <p:spPr/>
        <p:txBody>
          <a:bodyPr/>
          <a:lstStyle/>
          <a:p>
            <a:r>
              <a:rPr lang="en-GB" b="1" dirty="0"/>
              <a:t>Autism in the News – How does this make us Feel? </a:t>
            </a:r>
          </a:p>
        </p:txBody>
      </p:sp>
    </p:spTree>
    <p:extLst>
      <p:ext uri="{BB962C8B-B14F-4D97-AF65-F5344CB8AC3E}">
        <p14:creationId xmlns:p14="http://schemas.microsoft.com/office/powerpoint/2010/main" val="364175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3910B-A0B3-601F-816C-A65ED8CDB353}"/>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9F6D4F6A-585A-F287-38A1-86D6A846708E}"/>
              </a:ext>
            </a:extLst>
          </p:cNvPr>
          <p:cNvSpPr>
            <a:spLocks noGrp="1"/>
          </p:cNvSpPr>
          <p:nvPr>
            <p:ph type="body" sz="quarter" idx="12"/>
          </p:nvPr>
        </p:nvSpPr>
        <p:spPr>
          <a:xfrm>
            <a:off x="503659" y="2007946"/>
            <a:ext cx="11176000" cy="3860002"/>
          </a:xfrm>
        </p:spPr>
        <p:txBody>
          <a:bodyPr>
            <a:normAutofit/>
          </a:bodyPr>
          <a:lstStyle/>
          <a:p>
            <a:r>
              <a:rPr lang="en-GB" sz="2400" dirty="0">
                <a:solidFill>
                  <a:srgbClr val="002060"/>
                </a:solidFill>
              </a:rPr>
              <a:t>Estimates ranging from approximately 30% to over 85% of autistic adults being unemployed,</a:t>
            </a:r>
          </a:p>
          <a:p>
            <a:r>
              <a:rPr lang="en-GB" sz="2400" dirty="0">
                <a:solidFill>
                  <a:srgbClr val="002060"/>
                </a:solidFill>
              </a:rPr>
              <a:t>Autistic graduates are twice as likely to be unemployed after 15 months. </a:t>
            </a:r>
          </a:p>
          <a:p>
            <a:r>
              <a:rPr lang="en-GB" sz="2400" dirty="0">
                <a:solidFill>
                  <a:srgbClr val="002060"/>
                </a:solidFill>
              </a:rPr>
              <a:t>Around 21% of children with ADHD have Autism</a:t>
            </a:r>
          </a:p>
          <a:p>
            <a:r>
              <a:rPr lang="en-GB" sz="2400" dirty="0">
                <a:solidFill>
                  <a:srgbClr val="002060"/>
                </a:solidFill>
              </a:rPr>
              <a:t>3:1 ratio of diagnosed males to females, although some research indicates the true ratio may be closer to 2:1 </a:t>
            </a:r>
          </a:p>
          <a:p>
            <a:r>
              <a:rPr lang="en-GB" sz="2400" dirty="0">
                <a:solidFill>
                  <a:srgbClr val="002060"/>
                </a:solidFill>
              </a:rPr>
              <a:t>70–80% of autistic children and adults experience or have experienced mental health problems in their lifetime¹</a:t>
            </a:r>
          </a:p>
          <a:p>
            <a:endParaRPr lang="en-GB" dirty="0"/>
          </a:p>
        </p:txBody>
      </p:sp>
      <p:sp>
        <p:nvSpPr>
          <p:cNvPr id="4" name="Text Placeholder 3">
            <a:extLst>
              <a:ext uri="{FF2B5EF4-FFF2-40B4-BE49-F238E27FC236}">
                <a16:creationId xmlns:a16="http://schemas.microsoft.com/office/drawing/2014/main" id="{A51D940B-25EB-E1A6-B07E-638EB27CEAED}"/>
              </a:ext>
            </a:extLst>
          </p:cNvPr>
          <p:cNvSpPr>
            <a:spLocks noGrp="1"/>
          </p:cNvSpPr>
          <p:nvPr>
            <p:ph type="body" sz="quarter" idx="13"/>
          </p:nvPr>
        </p:nvSpPr>
        <p:spPr/>
        <p:txBody>
          <a:bodyPr/>
          <a:lstStyle/>
          <a:p>
            <a:r>
              <a:rPr lang="en-GB" dirty="0"/>
              <a:t>Autism and the Statistics…</a:t>
            </a:r>
          </a:p>
        </p:txBody>
      </p:sp>
    </p:spTree>
    <p:extLst>
      <p:ext uri="{BB962C8B-B14F-4D97-AF65-F5344CB8AC3E}">
        <p14:creationId xmlns:p14="http://schemas.microsoft.com/office/powerpoint/2010/main" val="170620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6BF2-A9D5-C87A-0D25-EAD8D66A087C}"/>
              </a:ext>
            </a:extLst>
          </p:cNvPr>
          <p:cNvSpPr>
            <a:spLocks noGrp="1"/>
          </p:cNvSpPr>
          <p:nvPr>
            <p:ph type="title"/>
          </p:nvPr>
        </p:nvSpPr>
        <p:spPr>
          <a:xfrm>
            <a:off x="709159" y="375557"/>
            <a:ext cx="4593045" cy="858483"/>
          </a:xfrm>
        </p:spPr>
        <p:txBody>
          <a:bodyPr>
            <a:normAutofit/>
          </a:bodyPr>
          <a:lstStyle/>
          <a:p>
            <a:r>
              <a:rPr lang="en-GB" b="1" dirty="0">
                <a:solidFill>
                  <a:srgbClr val="002060"/>
                </a:solidFill>
                <a:latin typeface="Arial" panose="020B0604020202020204" pitchFamily="34" charset="0"/>
                <a:cs typeface="Arial" panose="020B0604020202020204" pitchFamily="34" charset="0"/>
              </a:rPr>
              <a:t>Autism – an overview </a:t>
            </a:r>
          </a:p>
        </p:txBody>
      </p:sp>
      <p:sp>
        <p:nvSpPr>
          <p:cNvPr id="3" name="Content Placeholder 2">
            <a:extLst>
              <a:ext uri="{FF2B5EF4-FFF2-40B4-BE49-F238E27FC236}">
                <a16:creationId xmlns:a16="http://schemas.microsoft.com/office/drawing/2014/main" id="{6B004C45-27E3-4D20-C13E-3BD7EDACB218}"/>
              </a:ext>
            </a:extLst>
          </p:cNvPr>
          <p:cNvSpPr>
            <a:spLocks noGrp="1"/>
          </p:cNvSpPr>
          <p:nvPr>
            <p:ph idx="1"/>
          </p:nvPr>
        </p:nvSpPr>
        <p:spPr/>
        <p:txBody>
          <a:bodyPr/>
          <a:lstStyle/>
          <a:p>
            <a:pPr marL="0" indent="0">
              <a:buNone/>
            </a:pPr>
            <a:r>
              <a:rPr lang="en-GB" b="1" dirty="0">
                <a:solidFill>
                  <a:srgbClr val="002060"/>
                </a:solidFill>
              </a:rPr>
              <a:t>Autism Strengths</a:t>
            </a:r>
          </a:p>
          <a:p>
            <a:r>
              <a:rPr lang="en-GB" sz="2400" dirty="0">
                <a:solidFill>
                  <a:srgbClr val="002060"/>
                </a:solidFill>
              </a:rPr>
              <a:t>Process person</a:t>
            </a:r>
          </a:p>
          <a:p>
            <a:r>
              <a:rPr lang="en-GB" sz="2400" dirty="0">
                <a:solidFill>
                  <a:srgbClr val="002060"/>
                </a:solidFill>
              </a:rPr>
              <a:t>Analytical Thinking Skills</a:t>
            </a:r>
          </a:p>
          <a:p>
            <a:r>
              <a:rPr lang="en-GB" sz="2400" dirty="0">
                <a:solidFill>
                  <a:srgbClr val="002060"/>
                </a:solidFill>
              </a:rPr>
              <a:t>Detail Person</a:t>
            </a:r>
          </a:p>
          <a:p>
            <a:r>
              <a:rPr lang="en-GB" sz="2400" dirty="0">
                <a:solidFill>
                  <a:srgbClr val="002060"/>
                </a:solidFill>
              </a:rPr>
              <a:t>Thought Leader</a:t>
            </a:r>
          </a:p>
          <a:p>
            <a:r>
              <a:rPr lang="en-GB" sz="2400" dirty="0">
                <a:solidFill>
                  <a:srgbClr val="002060"/>
                </a:solidFill>
              </a:rPr>
              <a:t>Truth Teller</a:t>
            </a:r>
          </a:p>
          <a:p>
            <a:r>
              <a:rPr lang="en-GB" sz="2400" dirty="0">
                <a:solidFill>
                  <a:srgbClr val="002060"/>
                </a:solidFill>
              </a:rPr>
              <a:t>What you see is what you get</a:t>
            </a:r>
          </a:p>
          <a:p>
            <a:pPr marL="0" indent="0">
              <a:buNone/>
            </a:pPr>
            <a:r>
              <a:rPr lang="en-GB" sz="2400" b="1" dirty="0">
                <a:solidFill>
                  <a:srgbClr val="002060"/>
                </a:solidFill>
              </a:rPr>
              <a:t>Approximately 700,000 adults and children living with Autism in the UK, around 1 in 100…</a:t>
            </a:r>
          </a:p>
        </p:txBody>
      </p:sp>
      <p:sp>
        <p:nvSpPr>
          <p:cNvPr id="4" name="Text Placeholder 3">
            <a:extLst>
              <a:ext uri="{FF2B5EF4-FFF2-40B4-BE49-F238E27FC236}">
                <a16:creationId xmlns:a16="http://schemas.microsoft.com/office/drawing/2014/main" id="{109D2438-89B6-C782-FE5D-5FE516088A48}"/>
              </a:ext>
            </a:extLst>
          </p:cNvPr>
          <p:cNvSpPr>
            <a:spLocks noGrp="1"/>
          </p:cNvSpPr>
          <p:nvPr>
            <p:ph type="body" sz="half" idx="2"/>
          </p:nvPr>
        </p:nvSpPr>
        <p:spPr>
          <a:xfrm>
            <a:off x="839788" y="1565663"/>
            <a:ext cx="3932237" cy="4303325"/>
          </a:xfrm>
        </p:spPr>
        <p:txBody>
          <a:bodyPr>
            <a:normAutofit/>
          </a:bodyPr>
          <a:lstStyle/>
          <a:p>
            <a:pPr marL="285750" indent="-285750">
              <a:buFont typeface="Arial" panose="020B0604020202020204" pitchFamily="34" charset="0"/>
              <a:buChar char="•"/>
            </a:pPr>
            <a:r>
              <a:rPr lang="en-GB" sz="2400" dirty="0">
                <a:solidFill>
                  <a:srgbClr val="002060"/>
                </a:solidFill>
              </a:rPr>
              <a:t>Sensitive to Sensory Overload</a:t>
            </a:r>
          </a:p>
          <a:p>
            <a:pPr marL="285750" indent="-285750">
              <a:buFont typeface="Arial" panose="020B0604020202020204" pitchFamily="34" charset="0"/>
              <a:buChar char="•"/>
            </a:pPr>
            <a:r>
              <a:rPr lang="en-GB" sz="2400" dirty="0">
                <a:solidFill>
                  <a:srgbClr val="002060"/>
                </a:solidFill>
              </a:rPr>
              <a:t>Social skills and Relationship challenges</a:t>
            </a:r>
          </a:p>
          <a:p>
            <a:pPr marL="285750" indent="-285750">
              <a:buFont typeface="Arial" panose="020B0604020202020204" pitchFamily="34" charset="0"/>
              <a:buChar char="•"/>
            </a:pPr>
            <a:r>
              <a:rPr lang="en-GB" sz="2400" dirty="0">
                <a:solidFill>
                  <a:srgbClr val="002060"/>
                </a:solidFill>
              </a:rPr>
              <a:t>Literal language interpretation </a:t>
            </a:r>
          </a:p>
          <a:p>
            <a:pPr marL="285750" indent="-285750">
              <a:buFont typeface="Arial" panose="020B0604020202020204" pitchFamily="34" charset="0"/>
              <a:buChar char="•"/>
            </a:pPr>
            <a:r>
              <a:rPr lang="en-GB" sz="2400" dirty="0">
                <a:solidFill>
                  <a:srgbClr val="002060"/>
                </a:solidFill>
              </a:rPr>
              <a:t>Struggles with the unexpected</a:t>
            </a:r>
          </a:p>
          <a:p>
            <a:pPr marL="285750" indent="-285750">
              <a:buFont typeface="Arial" panose="020B0604020202020204" pitchFamily="34" charset="0"/>
              <a:buChar char="•"/>
            </a:pPr>
            <a:r>
              <a:rPr lang="en-GB" sz="2400" dirty="0">
                <a:solidFill>
                  <a:srgbClr val="002060"/>
                </a:solidFill>
              </a:rPr>
              <a:t>Lack of Imagination</a:t>
            </a:r>
          </a:p>
        </p:txBody>
      </p:sp>
      <p:pic>
        <p:nvPicPr>
          <p:cNvPr id="3074" name="Picture 2" descr="Autistic Person ...">
            <a:extLst>
              <a:ext uri="{FF2B5EF4-FFF2-40B4-BE49-F238E27FC236}">
                <a16:creationId xmlns:a16="http://schemas.microsoft.com/office/drawing/2014/main" id="{BDECF5AC-51EC-3493-9145-5B73ABC14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5" y="1490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2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903FD-D3C1-934A-0FAF-C383D5B5DB4E}"/>
              </a:ext>
            </a:extLst>
          </p:cNvPr>
          <p:cNvSpPr>
            <a:spLocks noGrp="1"/>
          </p:cNvSpPr>
          <p:nvPr>
            <p:ph type="body" sz="quarter" idx="11"/>
          </p:nvPr>
        </p:nvSpPr>
        <p:spPr/>
        <p:txBody>
          <a:bodyPr/>
          <a:lstStyle/>
          <a:p>
            <a:endParaRPr lang="en-GB"/>
          </a:p>
        </p:txBody>
      </p:sp>
      <p:pic>
        <p:nvPicPr>
          <p:cNvPr id="5" name="Picture 4">
            <a:extLst>
              <a:ext uri="{FF2B5EF4-FFF2-40B4-BE49-F238E27FC236}">
                <a16:creationId xmlns:a16="http://schemas.microsoft.com/office/drawing/2014/main" id="{E875F617-29A2-7DFE-7597-71420E77B835}"/>
              </a:ext>
            </a:extLst>
          </p:cNvPr>
          <p:cNvPicPr>
            <a:picLocks noChangeAspect="1"/>
          </p:cNvPicPr>
          <p:nvPr/>
        </p:nvPicPr>
        <p:blipFill>
          <a:blip r:embed="rId2"/>
          <a:stretch>
            <a:fillRect/>
          </a:stretch>
        </p:blipFill>
        <p:spPr>
          <a:xfrm>
            <a:off x="1638026" y="85518"/>
            <a:ext cx="8413796" cy="6772482"/>
          </a:xfrm>
          <a:prstGeom prst="rect">
            <a:avLst/>
          </a:prstGeom>
        </p:spPr>
      </p:pic>
      <p:sp>
        <p:nvSpPr>
          <p:cNvPr id="3" name="Text Placeholder 2">
            <a:extLst>
              <a:ext uri="{FF2B5EF4-FFF2-40B4-BE49-F238E27FC236}">
                <a16:creationId xmlns:a16="http://schemas.microsoft.com/office/drawing/2014/main" id="{2DCC50AA-C4AC-A58F-FD79-A961850A5290}"/>
              </a:ext>
            </a:extLst>
          </p:cNvPr>
          <p:cNvSpPr>
            <a:spLocks noGrp="1"/>
          </p:cNvSpPr>
          <p:nvPr>
            <p:ph type="body" sz="quarter" idx="12"/>
          </p:nvPr>
        </p:nvSpPr>
        <p:spPr/>
        <p:txBody>
          <a:bodyPr/>
          <a:lstStyle/>
          <a:p>
            <a:endParaRPr lang="en-GB" dirty="0"/>
          </a:p>
        </p:txBody>
      </p:sp>
      <p:sp>
        <p:nvSpPr>
          <p:cNvPr id="4" name="Text Placeholder 3">
            <a:extLst>
              <a:ext uri="{FF2B5EF4-FFF2-40B4-BE49-F238E27FC236}">
                <a16:creationId xmlns:a16="http://schemas.microsoft.com/office/drawing/2014/main" id="{61463708-5CE1-0223-F65F-FD79E9EF9683}"/>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394053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6303-6484-6C99-9E4B-B4BAE99F473B}"/>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A309EDC2-ABC1-B992-3352-3A423B6FFF19}"/>
              </a:ext>
            </a:extLst>
          </p:cNvPr>
          <p:cNvSpPr>
            <a:spLocks noGrp="1"/>
          </p:cNvSpPr>
          <p:nvPr>
            <p:ph type="body" sz="quarter" idx="12"/>
          </p:nvPr>
        </p:nvSpPr>
        <p:spPr/>
        <p:txBody>
          <a:bodyPr>
            <a:normAutofit/>
          </a:bodyPr>
          <a:lstStyle/>
          <a:p>
            <a:pPr marL="0" indent="0">
              <a:buNone/>
            </a:pPr>
            <a:r>
              <a:rPr lang="en-GB" sz="2400" dirty="0">
                <a:solidFill>
                  <a:srgbClr val="002060"/>
                </a:solidFill>
              </a:rPr>
              <a:t>‘I am a detail person, I love processes and so I do think this comes from my Autism, however I am also emotional with a strong sense of empathy too, to me this is not a contradiction about being Autistic! I think some people think we have no emotional sensitivity – not true!’</a:t>
            </a:r>
          </a:p>
          <a:p>
            <a:pPr marL="0" indent="0">
              <a:buNone/>
            </a:pPr>
            <a:r>
              <a:rPr lang="en-GB" sz="2400" dirty="0">
                <a:solidFill>
                  <a:srgbClr val="002060"/>
                </a:solidFill>
              </a:rPr>
              <a:t>Steph</a:t>
            </a:r>
          </a:p>
        </p:txBody>
      </p:sp>
      <p:sp>
        <p:nvSpPr>
          <p:cNvPr id="4" name="Text Placeholder 3">
            <a:extLst>
              <a:ext uri="{FF2B5EF4-FFF2-40B4-BE49-F238E27FC236}">
                <a16:creationId xmlns:a16="http://schemas.microsoft.com/office/drawing/2014/main" id="{4C2841C7-A294-98EE-2CB8-9FD8EC92DE7F}"/>
              </a:ext>
            </a:extLst>
          </p:cNvPr>
          <p:cNvSpPr>
            <a:spLocks noGrp="1"/>
          </p:cNvSpPr>
          <p:nvPr>
            <p:ph type="body" sz="quarter" idx="13"/>
          </p:nvPr>
        </p:nvSpPr>
        <p:spPr/>
        <p:txBody>
          <a:bodyPr/>
          <a:lstStyle/>
          <a:p>
            <a:r>
              <a:rPr lang="en-GB" b="1" dirty="0">
                <a:solidFill>
                  <a:srgbClr val="002060"/>
                </a:solidFill>
              </a:rPr>
              <a:t>The Lived Experience…</a:t>
            </a:r>
          </a:p>
        </p:txBody>
      </p:sp>
      <p:pic>
        <p:nvPicPr>
          <p:cNvPr id="5" name="Picture 4" descr="Icon&#10;&#10;Description automatically generated">
            <a:extLst>
              <a:ext uri="{FF2B5EF4-FFF2-40B4-BE49-F238E27FC236}">
                <a16:creationId xmlns:a16="http://schemas.microsoft.com/office/drawing/2014/main" id="{5D0A6FF4-F092-9538-1D99-34121FCE6C32}"/>
              </a:ext>
            </a:extLst>
          </p:cNvPr>
          <p:cNvPicPr>
            <a:picLocks noChangeAspect="1"/>
          </p:cNvPicPr>
          <p:nvPr/>
        </p:nvPicPr>
        <p:blipFill>
          <a:blip r:embed="rId2"/>
          <a:stretch>
            <a:fillRect/>
          </a:stretch>
        </p:blipFill>
        <p:spPr>
          <a:xfrm>
            <a:off x="4516574" y="3958957"/>
            <a:ext cx="2777248" cy="2530499"/>
          </a:xfrm>
          <a:prstGeom prst="rect">
            <a:avLst/>
          </a:prstGeom>
        </p:spPr>
      </p:pic>
    </p:spTree>
    <p:extLst>
      <p:ext uri="{BB962C8B-B14F-4D97-AF65-F5344CB8AC3E}">
        <p14:creationId xmlns:p14="http://schemas.microsoft.com/office/powerpoint/2010/main" val="74199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F03B5-CA06-58B4-4968-5EA6A4D324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84949A-BAAD-DBB4-7DE0-7BBC15B3293D}"/>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A02F719B-FEFE-AD91-2F49-F4FDBE74CC55}"/>
              </a:ext>
            </a:extLst>
          </p:cNvPr>
          <p:cNvSpPr>
            <a:spLocks noGrp="1"/>
          </p:cNvSpPr>
          <p:nvPr>
            <p:ph type="body" sz="quarter" idx="12"/>
          </p:nvPr>
        </p:nvSpPr>
        <p:spPr/>
        <p:txBody>
          <a:bodyPr>
            <a:normAutofit/>
          </a:bodyPr>
          <a:lstStyle/>
          <a:p>
            <a:pPr marL="0" indent="0">
              <a:buNone/>
            </a:pPr>
            <a:r>
              <a:rPr lang="en-GB" sz="2400" dirty="0">
                <a:solidFill>
                  <a:srgbClr val="002060"/>
                </a:solidFill>
              </a:rPr>
              <a:t>‘The Greg Wallace stuff hitting the headlines about using his Autism as an excuse for his abusive behaviour is disgusting, it has damaged our community so much! As a guy with Autism, I really think people are nervous around me, thinking I am some sort of predator or weirdo, on top of everything else we live with, this is the last thing we need!  ’</a:t>
            </a:r>
          </a:p>
          <a:p>
            <a:pPr marL="0" indent="0">
              <a:buNone/>
            </a:pPr>
            <a:r>
              <a:rPr lang="en-GB" sz="2400" dirty="0">
                <a:solidFill>
                  <a:srgbClr val="002060"/>
                </a:solidFill>
              </a:rPr>
              <a:t>Raj</a:t>
            </a:r>
          </a:p>
        </p:txBody>
      </p:sp>
      <p:sp>
        <p:nvSpPr>
          <p:cNvPr id="4" name="Text Placeholder 3">
            <a:extLst>
              <a:ext uri="{FF2B5EF4-FFF2-40B4-BE49-F238E27FC236}">
                <a16:creationId xmlns:a16="http://schemas.microsoft.com/office/drawing/2014/main" id="{287866E7-1694-B130-E476-CEFEA8F932E2}"/>
              </a:ext>
            </a:extLst>
          </p:cNvPr>
          <p:cNvSpPr>
            <a:spLocks noGrp="1"/>
          </p:cNvSpPr>
          <p:nvPr>
            <p:ph type="body" sz="quarter" idx="13"/>
          </p:nvPr>
        </p:nvSpPr>
        <p:spPr/>
        <p:txBody>
          <a:bodyPr/>
          <a:lstStyle/>
          <a:p>
            <a:r>
              <a:rPr lang="en-GB" b="1" dirty="0">
                <a:solidFill>
                  <a:srgbClr val="002060"/>
                </a:solidFill>
              </a:rPr>
              <a:t>The Lived Experience…</a:t>
            </a:r>
          </a:p>
        </p:txBody>
      </p:sp>
      <p:pic>
        <p:nvPicPr>
          <p:cNvPr id="5" name="Picture 4" descr="Icon&#10;&#10;Description automatically generated">
            <a:extLst>
              <a:ext uri="{FF2B5EF4-FFF2-40B4-BE49-F238E27FC236}">
                <a16:creationId xmlns:a16="http://schemas.microsoft.com/office/drawing/2014/main" id="{F323DF52-AFD7-F120-54C5-C67949B881D7}"/>
              </a:ext>
            </a:extLst>
          </p:cNvPr>
          <p:cNvPicPr>
            <a:picLocks noChangeAspect="1"/>
          </p:cNvPicPr>
          <p:nvPr/>
        </p:nvPicPr>
        <p:blipFill>
          <a:blip r:embed="rId2"/>
          <a:stretch>
            <a:fillRect/>
          </a:stretch>
        </p:blipFill>
        <p:spPr>
          <a:xfrm>
            <a:off x="4516574" y="3958957"/>
            <a:ext cx="2777248" cy="2530499"/>
          </a:xfrm>
          <a:prstGeom prst="rect">
            <a:avLst/>
          </a:prstGeom>
        </p:spPr>
      </p:pic>
    </p:spTree>
    <p:extLst>
      <p:ext uri="{BB962C8B-B14F-4D97-AF65-F5344CB8AC3E}">
        <p14:creationId xmlns:p14="http://schemas.microsoft.com/office/powerpoint/2010/main" val="718535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127E6F-1839-DBE6-6B7F-16F453A3D6BC}"/>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73EDFD72-9479-A161-CCE2-6231AE7C64D8}"/>
              </a:ext>
            </a:extLst>
          </p:cNvPr>
          <p:cNvSpPr>
            <a:spLocks noGrp="1"/>
          </p:cNvSpPr>
          <p:nvPr>
            <p:ph type="body" sz="quarter" idx="12"/>
          </p:nvPr>
        </p:nvSpPr>
        <p:spPr>
          <a:xfrm>
            <a:off x="503659" y="2007946"/>
            <a:ext cx="11176000" cy="3984992"/>
          </a:xfrm>
        </p:spPr>
        <p:txBody>
          <a:bodyPr/>
          <a:lstStyle/>
          <a:p>
            <a:r>
              <a:rPr lang="en-GB" dirty="0">
                <a:solidFill>
                  <a:srgbClr val="002060"/>
                </a:solidFill>
              </a:rPr>
              <a:t>ADHD and autism frequently co-occur. Many people with one of the two diagnoses show elevated traits of both ADHD and autism.</a:t>
            </a:r>
          </a:p>
          <a:p>
            <a:r>
              <a:rPr lang="en-GB" dirty="0">
                <a:solidFill>
                  <a:srgbClr val="002060"/>
                </a:solidFill>
              </a:rPr>
              <a:t>Common experiences for ADHD and autism include sensory differences, intense focus on specific interests, rejection sensitivity, executive dysfunction, sleep issues and emotional dysregulation.</a:t>
            </a:r>
          </a:p>
          <a:p>
            <a:r>
              <a:rPr lang="en-GB" dirty="0">
                <a:solidFill>
                  <a:srgbClr val="002060"/>
                </a:solidFill>
              </a:rPr>
              <a:t>Someone with ADHD is more likely to seek out novelty and make more impulsive decisions, whereas an autistic person is more likely to crave routine and structure.</a:t>
            </a:r>
          </a:p>
          <a:p>
            <a:r>
              <a:rPr lang="en-GB" dirty="0">
                <a:solidFill>
                  <a:srgbClr val="002060"/>
                </a:solidFill>
              </a:rPr>
              <a:t>If someone is autistic and has ADHD, known as </a:t>
            </a:r>
            <a:r>
              <a:rPr lang="en-GB" dirty="0" err="1">
                <a:solidFill>
                  <a:srgbClr val="002060"/>
                </a:solidFill>
              </a:rPr>
              <a:t>AuDHD</a:t>
            </a:r>
            <a:r>
              <a:rPr lang="en-GB" dirty="0">
                <a:solidFill>
                  <a:srgbClr val="002060"/>
                </a:solidFill>
              </a:rPr>
              <a:t>, they may experience an internal struggle between their competing autistic and ADHD traits and a heightened experience of shared traits.</a:t>
            </a:r>
          </a:p>
          <a:p>
            <a:endParaRPr lang="en-GB" dirty="0"/>
          </a:p>
        </p:txBody>
      </p:sp>
      <p:sp>
        <p:nvSpPr>
          <p:cNvPr id="4" name="Text Placeholder 3">
            <a:extLst>
              <a:ext uri="{FF2B5EF4-FFF2-40B4-BE49-F238E27FC236}">
                <a16:creationId xmlns:a16="http://schemas.microsoft.com/office/drawing/2014/main" id="{03F57B56-A365-61EE-E45B-7CAD006A3790}"/>
              </a:ext>
            </a:extLst>
          </p:cNvPr>
          <p:cNvSpPr>
            <a:spLocks noGrp="1"/>
          </p:cNvSpPr>
          <p:nvPr>
            <p:ph type="body" sz="quarter" idx="13"/>
          </p:nvPr>
        </p:nvSpPr>
        <p:spPr/>
        <p:txBody>
          <a:bodyPr/>
          <a:lstStyle/>
          <a:p>
            <a:r>
              <a:rPr lang="en-GB" dirty="0"/>
              <a:t>New Understanding: </a:t>
            </a:r>
            <a:r>
              <a:rPr lang="en-GB" dirty="0" err="1"/>
              <a:t>AuDHD</a:t>
            </a:r>
            <a:r>
              <a:rPr lang="en-GB" dirty="0"/>
              <a:t>… (</a:t>
            </a:r>
            <a:r>
              <a:rPr lang="en-GB" sz="2400" dirty="0"/>
              <a:t>Sourced from </a:t>
            </a:r>
            <a:r>
              <a:rPr lang="en-GB" sz="2400" dirty="0" err="1"/>
              <a:t>Autistica</a:t>
            </a:r>
            <a:r>
              <a:rPr lang="en-GB" dirty="0"/>
              <a:t>)</a:t>
            </a:r>
          </a:p>
        </p:txBody>
      </p:sp>
    </p:spTree>
    <p:extLst>
      <p:ext uri="{BB962C8B-B14F-4D97-AF65-F5344CB8AC3E}">
        <p14:creationId xmlns:p14="http://schemas.microsoft.com/office/powerpoint/2010/main" val="3593361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4 PPT Template – light">
  <a:themeElements>
    <a:clrScheme name="BARCLAYS NEW VI">
      <a:dk1>
        <a:srgbClr val="000000"/>
      </a:dk1>
      <a:lt1>
        <a:srgbClr val="FFFFFF"/>
      </a:lt1>
      <a:dk2>
        <a:srgbClr val="515151"/>
      </a:dk2>
      <a:lt2>
        <a:srgbClr val="D9D9D9"/>
      </a:lt2>
      <a:accent1>
        <a:srgbClr val="00AEEF"/>
      </a:accent1>
      <a:accent2>
        <a:srgbClr val="00385D"/>
      </a:accent2>
      <a:accent3>
        <a:srgbClr val="001276"/>
      </a:accent3>
      <a:accent4>
        <a:srgbClr val="0076B6"/>
      </a:accent4>
      <a:accent5>
        <a:srgbClr val="006DE3"/>
      </a:accent5>
      <a:accent6>
        <a:srgbClr val="0000FF"/>
      </a:accent6>
      <a:hlink>
        <a:srgbClr val="006DE3"/>
      </a:hlink>
      <a:folHlink>
        <a:srgbClr val="006DE3"/>
      </a:folHlink>
    </a:clrScheme>
    <a:fontScheme name="BARCLAYS NEW VI">
      <a:majorFont>
        <a:latin typeface="Expert Sans Regular"/>
        <a:ea typeface=""/>
        <a:cs typeface=""/>
      </a:majorFont>
      <a:minorFont>
        <a:latin typeface="Expert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vert="horz" wrap="square" lIns="0" tIns="0" rIns="0" bIns="0" numCol="1" rtlCol="0" anchor="ctr"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0" i="0" u="none" strike="noStrike" cap="none" normalizeH="0" baseline="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2"/>
            </a:solidFill>
            <a:effectLst/>
            <a:latin typeface="Arial" pitchFamily="34" charset="0"/>
          </a:defRPr>
        </a:defPPr>
      </a:lstStyle>
    </a:lnDef>
    <a:txDef>
      <a:spPr>
        <a:noFill/>
      </a:spPr>
      <a:bodyPr wrap="square" rtlCol="0">
        <a:spAutoFit/>
      </a:bodyPr>
      <a:lstStyle>
        <a:defPPr>
          <a:defRPr sz="2000" dirty="0" err="1" smtClean="0">
            <a:solidFill>
              <a:schemeClr val="tx1"/>
            </a:solidFill>
            <a:latin typeface="+mn-lt"/>
          </a:defRPr>
        </a:defPPr>
      </a:lstStyle>
    </a:txDef>
  </a:objectDefaults>
  <a:extraClrSchemeLst>
    <a:extraClrScheme>
      <a:clrScheme name="Slide master 1 1">
        <a:dk1>
          <a:srgbClr val="000000"/>
        </a:dk1>
        <a:lt1>
          <a:srgbClr val="FFFFFF"/>
        </a:lt1>
        <a:dk2>
          <a:srgbClr val="0F90C3"/>
        </a:dk2>
        <a:lt2>
          <a:srgbClr val="00AEEF"/>
        </a:lt2>
        <a:accent1>
          <a:srgbClr val="4D595F"/>
        </a:accent1>
        <a:accent2>
          <a:srgbClr val="00A9B1"/>
        </a:accent2>
        <a:accent3>
          <a:srgbClr val="FFFFFF"/>
        </a:accent3>
        <a:accent4>
          <a:srgbClr val="000000"/>
        </a:accent4>
        <a:accent5>
          <a:srgbClr val="B2B5B6"/>
        </a:accent5>
        <a:accent6>
          <a:srgbClr val="0099A0"/>
        </a:accent6>
        <a:hlink>
          <a:srgbClr val="007882"/>
        </a:hlink>
        <a:folHlink>
          <a:srgbClr val="143C7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4 presentation - light background.pptx" id="{94B4ED31-F3A2-4252-B349-DF3425695E6E}" vid="{7A0E61D8-2556-4E39-B16A-31D8E0438D17}"/>
    </a:ext>
  </a:extLst>
</a:theme>
</file>

<file path=ppt/theme/theme3.xml><?xml version="1.0" encoding="utf-8"?>
<a:theme xmlns:a="http://schemas.openxmlformats.org/drawingml/2006/main" name="1_A4 PPT Template – light">
  <a:themeElements>
    <a:clrScheme name="BARCLAYS NEW VI">
      <a:dk1>
        <a:srgbClr val="000000"/>
      </a:dk1>
      <a:lt1>
        <a:srgbClr val="FFFFFF"/>
      </a:lt1>
      <a:dk2>
        <a:srgbClr val="515151"/>
      </a:dk2>
      <a:lt2>
        <a:srgbClr val="D9D9D9"/>
      </a:lt2>
      <a:accent1>
        <a:srgbClr val="00AEEF"/>
      </a:accent1>
      <a:accent2>
        <a:srgbClr val="00385D"/>
      </a:accent2>
      <a:accent3>
        <a:srgbClr val="001276"/>
      </a:accent3>
      <a:accent4>
        <a:srgbClr val="0076B6"/>
      </a:accent4>
      <a:accent5>
        <a:srgbClr val="006DE3"/>
      </a:accent5>
      <a:accent6>
        <a:srgbClr val="0000FF"/>
      </a:accent6>
      <a:hlink>
        <a:srgbClr val="006DE3"/>
      </a:hlink>
      <a:folHlink>
        <a:srgbClr val="006DE3"/>
      </a:folHlink>
    </a:clrScheme>
    <a:fontScheme name="BARCLAYS NEW VI">
      <a:majorFont>
        <a:latin typeface="Expert Sans Regular"/>
        <a:ea typeface=""/>
        <a:cs typeface=""/>
      </a:majorFont>
      <a:minorFont>
        <a:latin typeface="Expert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vert="horz" wrap="square" lIns="0" tIns="0" rIns="0" bIns="0" numCol="1" rtlCol="0" anchor="ctr"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0" i="0" u="none" strike="noStrike" cap="none" normalizeH="0" baseline="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2"/>
            </a:solidFill>
            <a:effectLst/>
            <a:latin typeface="Arial" pitchFamily="34" charset="0"/>
          </a:defRPr>
        </a:defPPr>
      </a:lstStyle>
    </a:lnDef>
    <a:txDef>
      <a:spPr>
        <a:noFill/>
      </a:spPr>
      <a:bodyPr wrap="square" rtlCol="0">
        <a:spAutoFit/>
      </a:bodyPr>
      <a:lstStyle>
        <a:defPPr>
          <a:defRPr sz="2000" dirty="0" err="1" smtClean="0">
            <a:solidFill>
              <a:schemeClr val="tx1"/>
            </a:solidFill>
            <a:latin typeface="+mn-lt"/>
          </a:defRPr>
        </a:defPPr>
      </a:lstStyle>
    </a:txDef>
  </a:objectDefaults>
  <a:extraClrSchemeLst>
    <a:extraClrScheme>
      <a:clrScheme name="Slide master 1 1">
        <a:dk1>
          <a:srgbClr val="000000"/>
        </a:dk1>
        <a:lt1>
          <a:srgbClr val="FFFFFF"/>
        </a:lt1>
        <a:dk2>
          <a:srgbClr val="0F90C3"/>
        </a:dk2>
        <a:lt2>
          <a:srgbClr val="00AEEF"/>
        </a:lt2>
        <a:accent1>
          <a:srgbClr val="4D595F"/>
        </a:accent1>
        <a:accent2>
          <a:srgbClr val="00A9B1"/>
        </a:accent2>
        <a:accent3>
          <a:srgbClr val="FFFFFF"/>
        </a:accent3>
        <a:accent4>
          <a:srgbClr val="000000"/>
        </a:accent4>
        <a:accent5>
          <a:srgbClr val="B2B5B6"/>
        </a:accent5>
        <a:accent6>
          <a:srgbClr val="0099A0"/>
        </a:accent6>
        <a:hlink>
          <a:srgbClr val="007882"/>
        </a:hlink>
        <a:folHlink>
          <a:srgbClr val="143C7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4 presentation - light background.pptx" id="{94B4ED31-F3A2-4252-B349-DF3425695E6E}" vid="{7A0E61D8-2556-4E39-B16A-31D8E0438D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d5cc0ed-9654-49e4-90b7-86a379c3d847}" enabled="0" method="" siteId="{cd5cc0ed-9654-49e4-90b7-86a379c3d847}" removed="1"/>
</clbl:labelList>
</file>

<file path=docProps/app.xml><?xml version="1.0" encoding="utf-8"?>
<Properties xmlns="http://schemas.openxmlformats.org/officeDocument/2006/extended-properties" xmlns:vt="http://schemas.openxmlformats.org/officeDocument/2006/docPropsVTypes">
  <TotalTime>986</TotalTime>
  <Words>1827</Words>
  <Application>Microsoft Office PowerPoint</Application>
  <PresentationFormat>Widescreen</PresentationFormat>
  <Paragraphs>143</Paragraphs>
  <Slides>25</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25</vt:i4>
      </vt:variant>
    </vt:vector>
  </HeadingPairs>
  <TitlesOfParts>
    <vt:vector size="42" baseType="lpstr">
      <vt:lpstr>Arial</vt:lpstr>
      <vt:lpstr>Avenir Book</vt:lpstr>
      <vt:lpstr>Avenir Heavy</vt:lpstr>
      <vt:lpstr>Calibri</vt:lpstr>
      <vt:lpstr>Calibri Light</vt:lpstr>
      <vt:lpstr>Century Gothic</vt:lpstr>
      <vt:lpstr>Courier New</vt:lpstr>
      <vt:lpstr>Expert Sans Extra Bold</vt:lpstr>
      <vt:lpstr>Expert Sans Regular</vt:lpstr>
      <vt:lpstr>Google Sans</vt:lpstr>
      <vt:lpstr>hero-new</vt:lpstr>
      <vt:lpstr>objektiv-mk1</vt:lpstr>
      <vt:lpstr>open-sans</vt:lpstr>
      <vt:lpstr>Wingdings</vt:lpstr>
      <vt:lpstr>Office Theme</vt:lpstr>
      <vt:lpstr>A4 PPT Template – light</vt:lpstr>
      <vt:lpstr>1_A4 PPT Template – light</vt:lpstr>
      <vt:lpstr>PowerPoint Presentation</vt:lpstr>
      <vt:lpstr>Neurodiversity? A Growing Family of Differences…</vt:lpstr>
      <vt:lpstr>PowerPoint Presentation</vt:lpstr>
      <vt:lpstr>PowerPoint Presentation</vt:lpstr>
      <vt:lpstr>Autism – an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Dyslexia at Work…  A Conversation Starter…</dc:title>
  <dc:creator>Donna Stevenson</dc:creator>
  <cp:lastModifiedBy>Donna Stevenson</cp:lastModifiedBy>
  <cp:revision>20</cp:revision>
  <dcterms:created xsi:type="dcterms:W3CDTF">2022-10-03T13:06:36Z</dcterms:created>
  <dcterms:modified xsi:type="dcterms:W3CDTF">2025-09-25T10:55:51Z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09883c2-c98e-47bb-9665-f01ec16099d6_Enabled">
    <vt:lpwstr>true</vt:lpwstr>
  </property>
  <property fmtid="{D5CDD505-2E9C-101B-9397-08002B2CF9AE}" pid="3" name="MSIP_Label_809883c2-c98e-47bb-9665-f01ec16099d6_SetDate">
    <vt:lpwstr>2023-03-10T15:16:05Z</vt:lpwstr>
  </property>
  <property fmtid="{D5CDD505-2E9C-101B-9397-08002B2CF9AE}" pid="4" name="MSIP_Label_809883c2-c98e-47bb-9665-f01ec16099d6_Method">
    <vt:lpwstr>Privileged</vt:lpwstr>
  </property>
  <property fmtid="{D5CDD505-2E9C-101B-9397-08002B2CF9AE}" pid="5" name="MSIP_Label_809883c2-c98e-47bb-9665-f01ec16099d6_Name">
    <vt:lpwstr>Restricted - External</vt:lpwstr>
  </property>
  <property fmtid="{D5CDD505-2E9C-101B-9397-08002B2CF9AE}" pid="6" name="MSIP_Label_809883c2-c98e-47bb-9665-f01ec16099d6_SiteId">
    <vt:lpwstr>c4b62f1d-01e0-4107-a0cc-5ac886858b23</vt:lpwstr>
  </property>
  <property fmtid="{D5CDD505-2E9C-101B-9397-08002B2CF9AE}" pid="7" name="MSIP_Label_809883c2-c98e-47bb-9665-f01ec16099d6_ActionId">
    <vt:lpwstr>4770be54-1d51-40b7-9a7d-f3dba323c518</vt:lpwstr>
  </property>
  <property fmtid="{D5CDD505-2E9C-101B-9397-08002B2CF9AE}" pid="8" name="MSIP_Label_809883c2-c98e-47bb-9665-f01ec16099d6_ContentBits">
    <vt:lpwstr>2</vt:lpwstr>
  </property>
  <property fmtid="{D5CDD505-2E9C-101B-9397-08002B2CF9AE}" pid="9" name="BarclaysDC">
    <vt:lpwstr>Restricted - External</vt:lpwstr>
  </property>
  <property fmtid="{D5CDD505-2E9C-101B-9397-08002B2CF9AE}" pid="10" name="_NewReviewCycle">
    <vt:lpwstr/>
  </property>
</Properties>
</file>