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80" r:id="rId5"/>
    <p:sldId id="2147474034" r:id="rId6"/>
    <p:sldId id="752" r:id="rId7"/>
    <p:sldId id="2147474080" r:id="rId8"/>
    <p:sldId id="2147474069" r:id="rId9"/>
    <p:sldId id="2147474037" r:id="rId10"/>
    <p:sldId id="2147474064" r:id="rId11"/>
    <p:sldId id="2147474062" r:id="rId12"/>
    <p:sldId id="2147474071" r:id="rId13"/>
    <p:sldId id="2147474073" r:id="rId14"/>
    <p:sldId id="2147474060" r:id="rId15"/>
    <p:sldId id="297" r:id="rId16"/>
    <p:sldId id="298" r:id="rId17"/>
    <p:sldId id="2147474029" r:id="rId18"/>
    <p:sldId id="299" r:id="rId19"/>
    <p:sldId id="263" r:id="rId20"/>
    <p:sldId id="262" r:id="rId21"/>
    <p:sldId id="2147474003" r:id="rId22"/>
    <p:sldId id="768" r:id="rId23"/>
    <p:sldId id="2147474074" r:id="rId24"/>
    <p:sldId id="2147474061" r:id="rId25"/>
    <p:sldId id="2147474075" r:id="rId26"/>
    <p:sldId id="2147474070" r:id="rId27"/>
    <p:sldId id="2147474009" r:id="rId28"/>
    <p:sldId id="2147474072" r:id="rId29"/>
    <p:sldId id="2147474021" r:id="rId30"/>
    <p:sldId id="2147474022" r:id="rId31"/>
    <p:sldId id="765" r:id="rId32"/>
    <p:sldId id="2147474067" r:id="rId33"/>
    <p:sldId id="288"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36FF"/>
    <a:srgbClr val="EFEBFF"/>
    <a:srgbClr val="CEC2FF"/>
    <a:srgbClr val="F2F2F2"/>
    <a:srgbClr val="F7F7F7"/>
    <a:srgbClr val="FDFDFD"/>
    <a:srgbClr val="F9C341"/>
    <a:srgbClr val="CD2355"/>
    <a:srgbClr val="B0DEE4"/>
    <a:srgbClr val="EFCB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89" autoAdjust="0"/>
    <p:restoredTop sz="94671" autoAdjust="0"/>
  </p:normalViewPr>
  <p:slideViewPr>
    <p:cSldViewPr snapToGrid="0" snapToObjects="1">
      <p:cViewPr varScale="1">
        <p:scale>
          <a:sx n="127" d="100"/>
          <a:sy n="127" d="100"/>
        </p:scale>
        <p:origin x="284" y="84"/>
      </p:cViewPr>
      <p:guideLst>
        <p:guide orient="horz" pos="1620"/>
        <p:guide pos="2880"/>
      </p:guideLst>
    </p:cSldViewPr>
  </p:slideViewPr>
  <p:outlineViewPr>
    <p:cViewPr>
      <p:scale>
        <a:sx n="33" d="100"/>
        <a:sy n="33" d="100"/>
      </p:scale>
      <p:origin x="0" y="-3506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2" d="100"/>
          <a:sy n="62" d="100"/>
        </p:scale>
        <p:origin x="2371"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Stevenson" userId="f7fadfe4-d4e4-4fe6-a7bc-24b46cc68f52" providerId="ADAL" clId="{38D097CD-AE46-4CB0-A16A-C6BCF5FC2CD9}"/>
    <pc:docChg chg="delSld">
      <pc:chgData name="Donna Stevenson" userId="f7fadfe4-d4e4-4fe6-a7bc-24b46cc68f52" providerId="ADAL" clId="{38D097CD-AE46-4CB0-A16A-C6BCF5FC2CD9}" dt="2025-09-16T16:42:08.773" v="8" actId="2696"/>
      <pc:docMkLst>
        <pc:docMk/>
      </pc:docMkLst>
      <pc:sldChg chg="del">
        <pc:chgData name="Donna Stevenson" userId="f7fadfe4-d4e4-4fe6-a7bc-24b46cc68f52" providerId="ADAL" clId="{38D097CD-AE46-4CB0-A16A-C6BCF5FC2CD9}" dt="2025-09-16T16:40:43.839" v="0" actId="2696"/>
        <pc:sldMkLst>
          <pc:docMk/>
          <pc:sldMk cId="1646188271" sldId="307"/>
        </pc:sldMkLst>
      </pc:sldChg>
      <pc:sldChg chg="del">
        <pc:chgData name="Donna Stevenson" userId="f7fadfe4-d4e4-4fe6-a7bc-24b46cc68f52" providerId="ADAL" clId="{38D097CD-AE46-4CB0-A16A-C6BCF5FC2CD9}" dt="2025-09-16T16:41:58.761" v="5" actId="2696"/>
        <pc:sldMkLst>
          <pc:docMk/>
          <pc:sldMk cId="3496335994" sldId="758"/>
        </pc:sldMkLst>
      </pc:sldChg>
      <pc:sldChg chg="del">
        <pc:chgData name="Donna Stevenson" userId="f7fadfe4-d4e4-4fe6-a7bc-24b46cc68f52" providerId="ADAL" clId="{38D097CD-AE46-4CB0-A16A-C6BCF5FC2CD9}" dt="2025-09-16T16:42:01.733" v="6" actId="2696"/>
        <pc:sldMkLst>
          <pc:docMk/>
          <pc:sldMk cId="45363544" sldId="760"/>
        </pc:sldMkLst>
      </pc:sldChg>
      <pc:sldChg chg="del">
        <pc:chgData name="Donna Stevenson" userId="f7fadfe4-d4e4-4fe6-a7bc-24b46cc68f52" providerId="ADAL" clId="{38D097CD-AE46-4CB0-A16A-C6BCF5FC2CD9}" dt="2025-09-16T16:42:05.410" v="7" actId="2696"/>
        <pc:sldMkLst>
          <pc:docMk/>
          <pc:sldMk cId="2485489469" sldId="761"/>
        </pc:sldMkLst>
      </pc:sldChg>
      <pc:sldChg chg="del">
        <pc:chgData name="Donna Stevenson" userId="f7fadfe4-d4e4-4fe6-a7bc-24b46cc68f52" providerId="ADAL" clId="{38D097CD-AE46-4CB0-A16A-C6BCF5FC2CD9}" dt="2025-09-16T16:40:52.407" v="2" actId="2696"/>
        <pc:sldMkLst>
          <pc:docMk/>
          <pc:sldMk cId="2378320285" sldId="2147474026"/>
        </pc:sldMkLst>
      </pc:sldChg>
      <pc:sldChg chg="del">
        <pc:chgData name="Donna Stevenson" userId="f7fadfe4-d4e4-4fe6-a7bc-24b46cc68f52" providerId="ADAL" clId="{38D097CD-AE46-4CB0-A16A-C6BCF5FC2CD9}" dt="2025-09-16T16:41:01.860" v="3" actId="2696"/>
        <pc:sldMkLst>
          <pc:docMk/>
          <pc:sldMk cId="126569855" sldId="2147474055"/>
        </pc:sldMkLst>
      </pc:sldChg>
      <pc:sldChg chg="del">
        <pc:chgData name="Donna Stevenson" userId="f7fadfe4-d4e4-4fe6-a7bc-24b46cc68f52" providerId="ADAL" clId="{38D097CD-AE46-4CB0-A16A-C6BCF5FC2CD9}" dt="2025-09-16T16:41:40.022" v="4" actId="2696"/>
        <pc:sldMkLst>
          <pc:docMk/>
          <pc:sldMk cId="1439146934" sldId="2147474076"/>
        </pc:sldMkLst>
      </pc:sldChg>
      <pc:sldChg chg="del">
        <pc:chgData name="Donna Stevenson" userId="f7fadfe4-d4e4-4fe6-a7bc-24b46cc68f52" providerId="ADAL" clId="{38D097CD-AE46-4CB0-A16A-C6BCF5FC2CD9}" dt="2025-09-16T16:42:08.773" v="8" actId="2696"/>
        <pc:sldMkLst>
          <pc:docMk/>
          <pc:sldMk cId="1917727130" sldId="2147474077"/>
        </pc:sldMkLst>
      </pc:sldChg>
      <pc:sldChg chg="del">
        <pc:chgData name="Donna Stevenson" userId="f7fadfe4-d4e4-4fe6-a7bc-24b46cc68f52" providerId="ADAL" clId="{38D097CD-AE46-4CB0-A16A-C6BCF5FC2CD9}" dt="2025-09-16T16:40:46.661" v="1" actId="2696"/>
        <pc:sldMkLst>
          <pc:docMk/>
          <pc:sldMk cId="1135029363" sldId="21474740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083A43-DEA1-8D41-9570-B6E9DF2A1768}" type="datetimeFigureOut">
              <a:rPr lang="en-US" smtClean="0"/>
              <a:t>9/16/2025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2AAC96-4135-0A4D-9E3D-409450EABBC2}" type="slidenum">
              <a:rPr lang="en-US" smtClean="0"/>
              <a:t>‹#›</a:t>
            </a:fld>
            <a:endParaRPr lang="en-US"/>
          </a:p>
        </p:txBody>
      </p:sp>
    </p:spTree>
    <p:extLst>
      <p:ext uri="{BB962C8B-B14F-4D97-AF65-F5344CB8AC3E}">
        <p14:creationId xmlns:p14="http://schemas.microsoft.com/office/powerpoint/2010/main" val="128667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emf"/><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E8541F2-528E-838D-29B7-15F4E58C4EF5}"/>
              </a:ext>
            </a:extLst>
          </p:cNvPr>
          <p:cNvSpPr/>
          <p:nvPr userDrawn="1"/>
        </p:nvSpPr>
        <p:spPr>
          <a:xfrm>
            <a:off x="224117" y="228600"/>
            <a:ext cx="8695765" cy="4686300"/>
          </a:xfrm>
          <a:prstGeom prst="roundRect">
            <a:avLst>
              <a:gd name="adj" fmla="val 6337"/>
            </a:avLst>
          </a:prstGeom>
          <a:solidFill>
            <a:srgbClr val="5D3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pic>
        <p:nvPicPr>
          <p:cNvPr id="8" name="Graphic 7">
            <a:extLst>
              <a:ext uri="{FF2B5EF4-FFF2-40B4-BE49-F238E27FC236}">
                <a16:creationId xmlns:a16="http://schemas.microsoft.com/office/drawing/2014/main" id="{3EEF9EC6-E323-602D-7BF1-A9C328EC98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7452" y="650072"/>
            <a:ext cx="2856307" cy="536640"/>
          </a:xfrm>
          <a:prstGeom prst="rect">
            <a:avLst/>
          </a:prstGeom>
        </p:spPr>
      </p:pic>
      <p:sp>
        <p:nvSpPr>
          <p:cNvPr id="12" name="Text Placeholder 11">
            <a:extLst>
              <a:ext uri="{FF2B5EF4-FFF2-40B4-BE49-F238E27FC236}">
                <a16:creationId xmlns:a16="http://schemas.microsoft.com/office/drawing/2014/main" id="{7221783B-F74F-6089-81B8-926CF7BFA224}"/>
              </a:ext>
            </a:extLst>
          </p:cNvPr>
          <p:cNvSpPr>
            <a:spLocks noGrp="1"/>
          </p:cNvSpPr>
          <p:nvPr>
            <p:ph type="body" sz="quarter" idx="10" hasCustomPrompt="1"/>
          </p:nvPr>
        </p:nvSpPr>
        <p:spPr>
          <a:xfrm>
            <a:off x="704607" y="2149581"/>
            <a:ext cx="3867393" cy="860426"/>
          </a:xfrm>
        </p:spPr>
        <p:txBody>
          <a:bodyPr>
            <a:normAutofit/>
          </a:bodyPr>
          <a:lstStyle>
            <a:lvl1pPr marL="0" indent="0">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Click to edit title</a:t>
            </a:r>
          </a:p>
        </p:txBody>
      </p:sp>
      <p:sp>
        <p:nvSpPr>
          <p:cNvPr id="18" name="Text Placeholder 11">
            <a:extLst>
              <a:ext uri="{FF2B5EF4-FFF2-40B4-BE49-F238E27FC236}">
                <a16:creationId xmlns:a16="http://schemas.microsoft.com/office/drawing/2014/main" id="{A1431EA8-CA5D-0AAA-784A-F778645BC446}"/>
              </a:ext>
            </a:extLst>
          </p:cNvPr>
          <p:cNvSpPr>
            <a:spLocks noGrp="1"/>
          </p:cNvSpPr>
          <p:nvPr>
            <p:ph type="body" sz="quarter" idx="11" hasCustomPrompt="1"/>
          </p:nvPr>
        </p:nvSpPr>
        <p:spPr>
          <a:xfrm>
            <a:off x="704606" y="3020281"/>
            <a:ext cx="3867393" cy="860425"/>
          </a:xfrm>
        </p:spPr>
        <p:txBody>
          <a:bodyPr>
            <a:normAutofit/>
          </a:bodyPr>
          <a:lstStyle>
            <a:lvl1pPr marL="0" indent="0">
              <a:buNone/>
              <a:defRPr sz="1800" b="0" i="0">
                <a:solidFill>
                  <a:schemeClr val="bg1"/>
                </a:solidFill>
                <a:latin typeface="Arial" panose="020B0604020202020204" pitchFamily="34" charset="0"/>
                <a:ea typeface="Roboto Light" panose="02000000000000000000" pitchFamily="2" charset="0"/>
                <a:cs typeface="Arial" panose="020B0604020202020204" pitchFamily="34" charset="0"/>
              </a:defRPr>
            </a:lvl1pPr>
          </a:lstStyle>
          <a:p>
            <a:pPr lvl="0"/>
            <a:r>
              <a:rPr lang="en-US" dirty="0"/>
              <a:t>Click to edit sub-title</a:t>
            </a:r>
          </a:p>
        </p:txBody>
      </p:sp>
    </p:spTree>
    <p:extLst>
      <p:ext uri="{BB962C8B-B14F-4D97-AF65-F5344CB8AC3E}">
        <p14:creationId xmlns:p14="http://schemas.microsoft.com/office/powerpoint/2010/main" val="440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enefits ">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514FC40-B83A-B372-65A0-699DECBEF4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6015" y="4161033"/>
            <a:ext cx="626723" cy="626723"/>
          </a:xfrm>
          <a:prstGeom prst="rect">
            <a:avLst/>
          </a:prstGeom>
        </p:spPr>
      </p:pic>
      <p:sp>
        <p:nvSpPr>
          <p:cNvPr id="7" name="Rounded Rectangle 6">
            <a:extLst>
              <a:ext uri="{FF2B5EF4-FFF2-40B4-BE49-F238E27FC236}">
                <a16:creationId xmlns:a16="http://schemas.microsoft.com/office/drawing/2014/main" id="{21AE780B-A5E8-DC66-1C53-73E8CA4A409F}"/>
              </a:ext>
            </a:extLst>
          </p:cNvPr>
          <p:cNvSpPr/>
          <p:nvPr userDrawn="1"/>
        </p:nvSpPr>
        <p:spPr>
          <a:xfrm>
            <a:off x="224118" y="228600"/>
            <a:ext cx="6956611" cy="2245659"/>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 name="Text Placeholder 5">
            <a:extLst>
              <a:ext uri="{FF2B5EF4-FFF2-40B4-BE49-F238E27FC236}">
                <a16:creationId xmlns:a16="http://schemas.microsoft.com/office/drawing/2014/main" id="{4A1AD2FD-2048-9FA6-BB10-DC486D2AD403}"/>
              </a:ext>
            </a:extLst>
          </p:cNvPr>
          <p:cNvSpPr>
            <a:spLocks noGrp="1"/>
          </p:cNvSpPr>
          <p:nvPr>
            <p:ph type="body" sz="quarter" idx="12" hasCustomPrompt="1"/>
          </p:nvPr>
        </p:nvSpPr>
        <p:spPr>
          <a:xfrm>
            <a:off x="377744" y="956243"/>
            <a:ext cx="5834798" cy="1356652"/>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5" y="424455"/>
            <a:ext cx="5834798"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pic>
        <p:nvPicPr>
          <p:cNvPr id="3" name="Picture 2">
            <a:extLst>
              <a:ext uri="{FF2B5EF4-FFF2-40B4-BE49-F238E27FC236}">
                <a16:creationId xmlns:a16="http://schemas.microsoft.com/office/drawing/2014/main" id="{F3342206-FCB5-72E3-F46D-E9E118BC274A}"/>
              </a:ext>
            </a:extLst>
          </p:cNvPr>
          <p:cNvPicPr>
            <a:picLocks noChangeAspect="1"/>
          </p:cNvPicPr>
          <p:nvPr userDrawn="1"/>
        </p:nvPicPr>
        <p:blipFill>
          <a:blip r:embed="rId4"/>
          <a:stretch>
            <a:fillRect/>
          </a:stretch>
        </p:blipFill>
        <p:spPr>
          <a:xfrm>
            <a:off x="6392209" y="567204"/>
            <a:ext cx="1568450" cy="1568450"/>
          </a:xfrm>
          <a:prstGeom prst="rect">
            <a:avLst/>
          </a:prstGeom>
        </p:spPr>
      </p:pic>
      <p:sp>
        <p:nvSpPr>
          <p:cNvPr id="4" name="Rounded Rectangle 3">
            <a:extLst>
              <a:ext uri="{FF2B5EF4-FFF2-40B4-BE49-F238E27FC236}">
                <a16:creationId xmlns:a16="http://schemas.microsoft.com/office/drawing/2014/main" id="{76E223B7-4DB1-5FD5-EDCE-8FDFF96D18CE}"/>
              </a:ext>
            </a:extLst>
          </p:cNvPr>
          <p:cNvSpPr/>
          <p:nvPr userDrawn="1"/>
        </p:nvSpPr>
        <p:spPr>
          <a:xfrm>
            <a:off x="224118" y="2684929"/>
            <a:ext cx="6956611" cy="2245659"/>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5" name="Text Placeholder 5">
            <a:extLst>
              <a:ext uri="{FF2B5EF4-FFF2-40B4-BE49-F238E27FC236}">
                <a16:creationId xmlns:a16="http://schemas.microsoft.com/office/drawing/2014/main" id="{789E11A9-115A-FE9F-2715-8EB337944AB2}"/>
              </a:ext>
            </a:extLst>
          </p:cNvPr>
          <p:cNvSpPr>
            <a:spLocks noGrp="1"/>
          </p:cNvSpPr>
          <p:nvPr>
            <p:ph type="body" sz="quarter" idx="14" hasCustomPrompt="1"/>
          </p:nvPr>
        </p:nvSpPr>
        <p:spPr>
          <a:xfrm>
            <a:off x="377743" y="3412572"/>
            <a:ext cx="5834799" cy="1356652"/>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1" name="Text Placeholder 5">
            <a:extLst>
              <a:ext uri="{FF2B5EF4-FFF2-40B4-BE49-F238E27FC236}">
                <a16:creationId xmlns:a16="http://schemas.microsoft.com/office/drawing/2014/main" id="{665A17CB-26F4-D354-7CD8-9282844FDEAE}"/>
              </a:ext>
            </a:extLst>
          </p:cNvPr>
          <p:cNvSpPr>
            <a:spLocks noGrp="1"/>
          </p:cNvSpPr>
          <p:nvPr>
            <p:ph type="body" sz="quarter" idx="15" hasCustomPrompt="1"/>
          </p:nvPr>
        </p:nvSpPr>
        <p:spPr>
          <a:xfrm>
            <a:off x="377744" y="2880784"/>
            <a:ext cx="5834799"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pic>
        <p:nvPicPr>
          <p:cNvPr id="12" name="Picture 11">
            <a:extLst>
              <a:ext uri="{FF2B5EF4-FFF2-40B4-BE49-F238E27FC236}">
                <a16:creationId xmlns:a16="http://schemas.microsoft.com/office/drawing/2014/main" id="{CC29A0B2-CFE2-0338-ABFF-115D1717B482}"/>
              </a:ext>
            </a:extLst>
          </p:cNvPr>
          <p:cNvPicPr>
            <a:picLocks noChangeAspect="1"/>
          </p:cNvPicPr>
          <p:nvPr userDrawn="1"/>
        </p:nvPicPr>
        <p:blipFill>
          <a:blip r:embed="rId5"/>
          <a:stretch>
            <a:fillRect/>
          </a:stretch>
        </p:blipFill>
        <p:spPr>
          <a:xfrm>
            <a:off x="6392208" y="3023533"/>
            <a:ext cx="1568450" cy="1568450"/>
          </a:xfrm>
          <a:prstGeom prst="rect">
            <a:avLst/>
          </a:prstGeom>
        </p:spPr>
      </p:pic>
    </p:spTree>
    <p:extLst>
      <p:ext uri="{BB962C8B-B14F-4D97-AF65-F5344CB8AC3E}">
        <p14:creationId xmlns:p14="http://schemas.microsoft.com/office/powerpoint/2010/main" val="51033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514FC40-B83A-B372-65A0-699DECBEF4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6015" y="4161033"/>
            <a:ext cx="626723" cy="626723"/>
          </a:xfrm>
          <a:prstGeom prst="rect">
            <a:avLst/>
          </a:prstGeom>
        </p:spPr>
      </p:pic>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 name="Text Placeholder 5">
            <a:extLst>
              <a:ext uri="{FF2B5EF4-FFF2-40B4-BE49-F238E27FC236}">
                <a16:creationId xmlns:a16="http://schemas.microsoft.com/office/drawing/2014/main" id="{4DC37ED6-DDCD-BA4D-E495-7258CEC48266}"/>
              </a:ext>
            </a:extLst>
          </p:cNvPr>
          <p:cNvSpPr>
            <a:spLocks noGrp="1"/>
          </p:cNvSpPr>
          <p:nvPr>
            <p:ph type="body" sz="quarter" idx="11" hasCustomPrompt="1"/>
          </p:nvPr>
        </p:nvSpPr>
        <p:spPr>
          <a:xfrm>
            <a:off x="377743" y="965207"/>
            <a:ext cx="5207731"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9" name="Text Placeholder 5">
            <a:extLst>
              <a:ext uri="{FF2B5EF4-FFF2-40B4-BE49-F238E27FC236}">
                <a16:creationId xmlns:a16="http://schemas.microsoft.com/office/drawing/2014/main" id="{4A1AD2FD-2048-9FA6-BB10-DC486D2AD403}"/>
              </a:ext>
            </a:extLst>
          </p:cNvPr>
          <p:cNvSpPr>
            <a:spLocks noGrp="1"/>
          </p:cNvSpPr>
          <p:nvPr>
            <p:ph type="body" sz="quarter" idx="12" hasCustomPrompt="1"/>
          </p:nvPr>
        </p:nvSpPr>
        <p:spPr>
          <a:xfrm>
            <a:off x="377743" y="1505958"/>
            <a:ext cx="5207731" cy="1859035"/>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2" name="Picture Placeholder 3">
            <a:extLst>
              <a:ext uri="{FF2B5EF4-FFF2-40B4-BE49-F238E27FC236}">
                <a16:creationId xmlns:a16="http://schemas.microsoft.com/office/drawing/2014/main" id="{0CFA09D9-D45B-78C7-E5B3-9023DF2355FE}"/>
              </a:ext>
            </a:extLst>
          </p:cNvPr>
          <p:cNvSpPr>
            <a:spLocks noGrp="1"/>
          </p:cNvSpPr>
          <p:nvPr>
            <p:ph type="pic" sz="quarter" idx="14"/>
          </p:nvPr>
        </p:nvSpPr>
        <p:spPr>
          <a:xfrm>
            <a:off x="5712618" y="965207"/>
            <a:ext cx="3047126" cy="2399786"/>
          </a:xfrm>
          <a:prstGeom prst="roundRect">
            <a:avLst>
              <a:gd name="adj" fmla="val 7111"/>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3" name="Rounded Rectangle 2">
            <a:extLst>
              <a:ext uri="{FF2B5EF4-FFF2-40B4-BE49-F238E27FC236}">
                <a16:creationId xmlns:a16="http://schemas.microsoft.com/office/drawing/2014/main" id="{40073099-1286-2E8A-C49E-DCCC8E95D06A}"/>
              </a:ext>
            </a:extLst>
          </p:cNvPr>
          <p:cNvSpPr/>
          <p:nvPr userDrawn="1"/>
        </p:nvSpPr>
        <p:spPr>
          <a:xfrm>
            <a:off x="351262" y="3493009"/>
            <a:ext cx="5234212" cy="1298448"/>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4" name="Text Placeholder 5">
            <a:extLst>
              <a:ext uri="{FF2B5EF4-FFF2-40B4-BE49-F238E27FC236}">
                <a16:creationId xmlns:a16="http://schemas.microsoft.com/office/drawing/2014/main" id="{D249880C-C37F-3974-7F24-6C3FB07914CD}"/>
              </a:ext>
            </a:extLst>
          </p:cNvPr>
          <p:cNvSpPr>
            <a:spLocks noGrp="1"/>
          </p:cNvSpPr>
          <p:nvPr>
            <p:ph type="body" sz="quarter" idx="18" hasCustomPrompt="1"/>
          </p:nvPr>
        </p:nvSpPr>
        <p:spPr>
          <a:xfrm>
            <a:off x="477383" y="3621025"/>
            <a:ext cx="4981970" cy="1042416"/>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Tree>
    <p:extLst>
      <p:ext uri="{BB962C8B-B14F-4D97-AF65-F5344CB8AC3E}">
        <p14:creationId xmlns:p14="http://schemas.microsoft.com/office/powerpoint/2010/main" val="2494688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 name="Text Placeholder 5">
            <a:extLst>
              <a:ext uri="{FF2B5EF4-FFF2-40B4-BE49-F238E27FC236}">
                <a16:creationId xmlns:a16="http://schemas.microsoft.com/office/drawing/2014/main" id="{4DC37ED6-DDCD-BA4D-E495-7258CEC48266}"/>
              </a:ext>
            </a:extLst>
          </p:cNvPr>
          <p:cNvSpPr>
            <a:spLocks noGrp="1"/>
          </p:cNvSpPr>
          <p:nvPr>
            <p:ph type="body" sz="quarter" idx="11" hasCustomPrompt="1"/>
          </p:nvPr>
        </p:nvSpPr>
        <p:spPr>
          <a:xfrm>
            <a:off x="377744" y="965207"/>
            <a:ext cx="2663408"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9" name="Text Placeholder 5">
            <a:extLst>
              <a:ext uri="{FF2B5EF4-FFF2-40B4-BE49-F238E27FC236}">
                <a16:creationId xmlns:a16="http://schemas.microsoft.com/office/drawing/2014/main" id="{4A1AD2FD-2048-9FA6-BB10-DC486D2AD403}"/>
              </a:ext>
            </a:extLst>
          </p:cNvPr>
          <p:cNvSpPr>
            <a:spLocks noGrp="1"/>
          </p:cNvSpPr>
          <p:nvPr>
            <p:ph type="body" sz="quarter" idx="12" hasCustomPrompt="1"/>
          </p:nvPr>
        </p:nvSpPr>
        <p:spPr>
          <a:xfrm>
            <a:off x="377744" y="1505959"/>
            <a:ext cx="2663408" cy="1648722"/>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2" name="Text Placeholder 5">
            <a:extLst>
              <a:ext uri="{FF2B5EF4-FFF2-40B4-BE49-F238E27FC236}">
                <a16:creationId xmlns:a16="http://schemas.microsoft.com/office/drawing/2014/main" id="{68A89CF9-6B66-2897-955F-67EC9A3E66C1}"/>
              </a:ext>
            </a:extLst>
          </p:cNvPr>
          <p:cNvSpPr>
            <a:spLocks noGrp="1"/>
          </p:cNvSpPr>
          <p:nvPr>
            <p:ph type="body" sz="quarter" idx="14" hasCustomPrompt="1"/>
          </p:nvPr>
        </p:nvSpPr>
        <p:spPr>
          <a:xfrm>
            <a:off x="3237040" y="965207"/>
            <a:ext cx="2663408"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3" name="Text Placeholder 5">
            <a:extLst>
              <a:ext uri="{FF2B5EF4-FFF2-40B4-BE49-F238E27FC236}">
                <a16:creationId xmlns:a16="http://schemas.microsoft.com/office/drawing/2014/main" id="{6C6DDB2D-776B-A06B-5133-C78DD676EC0B}"/>
              </a:ext>
            </a:extLst>
          </p:cNvPr>
          <p:cNvSpPr>
            <a:spLocks noGrp="1"/>
          </p:cNvSpPr>
          <p:nvPr>
            <p:ph type="body" sz="quarter" idx="15" hasCustomPrompt="1"/>
          </p:nvPr>
        </p:nvSpPr>
        <p:spPr>
          <a:xfrm>
            <a:off x="3237040" y="1505959"/>
            <a:ext cx="2663408" cy="1648722"/>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4" name="Text Placeholder 5">
            <a:extLst>
              <a:ext uri="{FF2B5EF4-FFF2-40B4-BE49-F238E27FC236}">
                <a16:creationId xmlns:a16="http://schemas.microsoft.com/office/drawing/2014/main" id="{E79E23AE-1976-F07E-196A-7E54D8E72ACB}"/>
              </a:ext>
            </a:extLst>
          </p:cNvPr>
          <p:cNvSpPr>
            <a:spLocks noGrp="1"/>
          </p:cNvSpPr>
          <p:nvPr>
            <p:ph type="body" sz="quarter" idx="16" hasCustomPrompt="1"/>
          </p:nvPr>
        </p:nvSpPr>
        <p:spPr>
          <a:xfrm>
            <a:off x="6096336" y="965207"/>
            <a:ext cx="2663408"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5" name="Text Placeholder 5">
            <a:extLst>
              <a:ext uri="{FF2B5EF4-FFF2-40B4-BE49-F238E27FC236}">
                <a16:creationId xmlns:a16="http://schemas.microsoft.com/office/drawing/2014/main" id="{7036E780-CE56-09A1-5F63-FB2574267D10}"/>
              </a:ext>
            </a:extLst>
          </p:cNvPr>
          <p:cNvSpPr>
            <a:spLocks noGrp="1"/>
          </p:cNvSpPr>
          <p:nvPr>
            <p:ph type="body" sz="quarter" idx="17" hasCustomPrompt="1"/>
          </p:nvPr>
        </p:nvSpPr>
        <p:spPr>
          <a:xfrm>
            <a:off x="6096336" y="1505959"/>
            <a:ext cx="2663408" cy="1648722"/>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1" name="Picture Placeholder 3">
            <a:extLst>
              <a:ext uri="{FF2B5EF4-FFF2-40B4-BE49-F238E27FC236}">
                <a16:creationId xmlns:a16="http://schemas.microsoft.com/office/drawing/2014/main" id="{072C14E6-E46E-4282-ACB8-E60F79FBDEB3}"/>
              </a:ext>
            </a:extLst>
          </p:cNvPr>
          <p:cNvSpPr>
            <a:spLocks noGrp="1"/>
          </p:cNvSpPr>
          <p:nvPr>
            <p:ph type="pic" sz="quarter" idx="18"/>
          </p:nvPr>
        </p:nvSpPr>
        <p:spPr>
          <a:xfrm>
            <a:off x="381854" y="3245860"/>
            <a:ext cx="2665811" cy="1473185"/>
          </a:xfrm>
          <a:prstGeom prst="roundRect">
            <a:avLst>
              <a:gd name="adj" fmla="val 14962"/>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12" name="Picture Placeholder 3">
            <a:extLst>
              <a:ext uri="{FF2B5EF4-FFF2-40B4-BE49-F238E27FC236}">
                <a16:creationId xmlns:a16="http://schemas.microsoft.com/office/drawing/2014/main" id="{80B11C29-5FA5-8DB5-31D6-F5BF24CCDC30}"/>
              </a:ext>
            </a:extLst>
          </p:cNvPr>
          <p:cNvSpPr>
            <a:spLocks noGrp="1"/>
          </p:cNvSpPr>
          <p:nvPr>
            <p:ph type="pic" sz="quarter" idx="19"/>
          </p:nvPr>
        </p:nvSpPr>
        <p:spPr>
          <a:xfrm>
            <a:off x="3237040" y="3245860"/>
            <a:ext cx="2665811" cy="1473185"/>
          </a:xfrm>
          <a:prstGeom prst="roundRect">
            <a:avLst>
              <a:gd name="adj" fmla="val 14962"/>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13" name="Picture Placeholder 3">
            <a:extLst>
              <a:ext uri="{FF2B5EF4-FFF2-40B4-BE49-F238E27FC236}">
                <a16:creationId xmlns:a16="http://schemas.microsoft.com/office/drawing/2014/main" id="{5E1E1574-38B4-D04A-4D6F-27B72932FBF9}"/>
              </a:ext>
            </a:extLst>
          </p:cNvPr>
          <p:cNvSpPr>
            <a:spLocks noGrp="1"/>
          </p:cNvSpPr>
          <p:nvPr>
            <p:ph type="pic" sz="quarter" idx="20"/>
          </p:nvPr>
        </p:nvSpPr>
        <p:spPr>
          <a:xfrm>
            <a:off x="6092226" y="3245860"/>
            <a:ext cx="2665811" cy="1473185"/>
          </a:xfrm>
          <a:prstGeom prst="roundRect">
            <a:avLst>
              <a:gd name="adj" fmla="val 14962"/>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601404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6" name="Rounded Rectangle 5">
            <a:extLst>
              <a:ext uri="{FF2B5EF4-FFF2-40B4-BE49-F238E27FC236}">
                <a16:creationId xmlns:a16="http://schemas.microsoft.com/office/drawing/2014/main" id="{BFE6CD43-4D21-91C7-07F7-AE14CAF78F0A}"/>
              </a:ext>
            </a:extLst>
          </p:cNvPr>
          <p:cNvSpPr/>
          <p:nvPr userDrawn="1"/>
        </p:nvSpPr>
        <p:spPr>
          <a:xfrm>
            <a:off x="351263" y="987551"/>
            <a:ext cx="2759490" cy="1828801"/>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4" name="Text Placeholder 5">
            <a:extLst>
              <a:ext uri="{FF2B5EF4-FFF2-40B4-BE49-F238E27FC236}">
                <a16:creationId xmlns:a16="http://schemas.microsoft.com/office/drawing/2014/main" id="{F267865A-A8F3-F18C-3441-469C290B29A5}"/>
              </a:ext>
            </a:extLst>
          </p:cNvPr>
          <p:cNvSpPr>
            <a:spLocks noGrp="1"/>
          </p:cNvSpPr>
          <p:nvPr>
            <p:ph type="body" sz="quarter" idx="18" hasCustomPrompt="1"/>
          </p:nvPr>
        </p:nvSpPr>
        <p:spPr>
          <a:xfrm>
            <a:off x="477384" y="1459748"/>
            <a:ext cx="2507864"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15" name="Text Placeholder 5">
            <a:extLst>
              <a:ext uri="{FF2B5EF4-FFF2-40B4-BE49-F238E27FC236}">
                <a16:creationId xmlns:a16="http://schemas.microsoft.com/office/drawing/2014/main" id="{B74BFC06-EA5C-507E-FB45-5EAA89E36D5F}"/>
              </a:ext>
            </a:extLst>
          </p:cNvPr>
          <p:cNvSpPr>
            <a:spLocks noGrp="1"/>
          </p:cNvSpPr>
          <p:nvPr>
            <p:ph type="body" sz="quarter" idx="19" hasCustomPrompt="1"/>
          </p:nvPr>
        </p:nvSpPr>
        <p:spPr>
          <a:xfrm>
            <a:off x="477385" y="1101115"/>
            <a:ext cx="2507864"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2" name="Rounded Rectangle 21">
            <a:extLst>
              <a:ext uri="{FF2B5EF4-FFF2-40B4-BE49-F238E27FC236}">
                <a16:creationId xmlns:a16="http://schemas.microsoft.com/office/drawing/2014/main" id="{4F6CD734-6A35-4E90-8B3E-1D840ED131BD}"/>
              </a:ext>
            </a:extLst>
          </p:cNvPr>
          <p:cNvSpPr/>
          <p:nvPr userDrawn="1"/>
        </p:nvSpPr>
        <p:spPr>
          <a:xfrm>
            <a:off x="3175758" y="987551"/>
            <a:ext cx="2759490" cy="1828801"/>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3" name="Text Placeholder 5">
            <a:extLst>
              <a:ext uri="{FF2B5EF4-FFF2-40B4-BE49-F238E27FC236}">
                <a16:creationId xmlns:a16="http://schemas.microsoft.com/office/drawing/2014/main" id="{D9A857D9-89B0-191C-2C7A-BE5137A509E8}"/>
              </a:ext>
            </a:extLst>
          </p:cNvPr>
          <p:cNvSpPr>
            <a:spLocks noGrp="1"/>
          </p:cNvSpPr>
          <p:nvPr>
            <p:ph type="body" sz="quarter" idx="20" hasCustomPrompt="1"/>
          </p:nvPr>
        </p:nvSpPr>
        <p:spPr>
          <a:xfrm>
            <a:off x="3301879" y="1459748"/>
            <a:ext cx="2507864"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24" name="Text Placeholder 5">
            <a:extLst>
              <a:ext uri="{FF2B5EF4-FFF2-40B4-BE49-F238E27FC236}">
                <a16:creationId xmlns:a16="http://schemas.microsoft.com/office/drawing/2014/main" id="{570649AA-41A4-6D2D-1BC0-7DC59294F2B7}"/>
              </a:ext>
            </a:extLst>
          </p:cNvPr>
          <p:cNvSpPr>
            <a:spLocks noGrp="1"/>
          </p:cNvSpPr>
          <p:nvPr>
            <p:ph type="body" sz="quarter" idx="21" hasCustomPrompt="1"/>
          </p:nvPr>
        </p:nvSpPr>
        <p:spPr>
          <a:xfrm>
            <a:off x="3301880" y="1101115"/>
            <a:ext cx="2507864"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5" name="Rounded Rectangle 24">
            <a:extLst>
              <a:ext uri="{FF2B5EF4-FFF2-40B4-BE49-F238E27FC236}">
                <a16:creationId xmlns:a16="http://schemas.microsoft.com/office/drawing/2014/main" id="{6DC59DCA-F599-1054-285A-ADE950A1B71D}"/>
              </a:ext>
            </a:extLst>
          </p:cNvPr>
          <p:cNvSpPr/>
          <p:nvPr userDrawn="1"/>
        </p:nvSpPr>
        <p:spPr>
          <a:xfrm>
            <a:off x="6000254" y="987551"/>
            <a:ext cx="2759490" cy="1828801"/>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6" name="Text Placeholder 5">
            <a:extLst>
              <a:ext uri="{FF2B5EF4-FFF2-40B4-BE49-F238E27FC236}">
                <a16:creationId xmlns:a16="http://schemas.microsoft.com/office/drawing/2014/main" id="{0BD6A0DB-40EF-B099-0F21-4734CBE53718}"/>
              </a:ext>
            </a:extLst>
          </p:cNvPr>
          <p:cNvSpPr>
            <a:spLocks noGrp="1"/>
          </p:cNvSpPr>
          <p:nvPr>
            <p:ph type="body" sz="quarter" idx="22" hasCustomPrompt="1"/>
          </p:nvPr>
        </p:nvSpPr>
        <p:spPr>
          <a:xfrm>
            <a:off x="6126375" y="1459748"/>
            <a:ext cx="2507864"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27" name="Text Placeholder 5">
            <a:extLst>
              <a:ext uri="{FF2B5EF4-FFF2-40B4-BE49-F238E27FC236}">
                <a16:creationId xmlns:a16="http://schemas.microsoft.com/office/drawing/2014/main" id="{AAC5FCBC-05CF-7FCA-517C-02C1724915B5}"/>
              </a:ext>
            </a:extLst>
          </p:cNvPr>
          <p:cNvSpPr>
            <a:spLocks noGrp="1"/>
          </p:cNvSpPr>
          <p:nvPr>
            <p:ph type="body" sz="quarter" idx="23" hasCustomPrompt="1"/>
          </p:nvPr>
        </p:nvSpPr>
        <p:spPr>
          <a:xfrm>
            <a:off x="6126376" y="1101115"/>
            <a:ext cx="2507864"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8" name="Rounded Rectangle 27">
            <a:extLst>
              <a:ext uri="{FF2B5EF4-FFF2-40B4-BE49-F238E27FC236}">
                <a16:creationId xmlns:a16="http://schemas.microsoft.com/office/drawing/2014/main" id="{21425025-AB09-1D89-D86B-1EA3EF0EC6DC}"/>
              </a:ext>
            </a:extLst>
          </p:cNvPr>
          <p:cNvSpPr/>
          <p:nvPr userDrawn="1"/>
        </p:nvSpPr>
        <p:spPr>
          <a:xfrm>
            <a:off x="351263" y="2941858"/>
            <a:ext cx="2759490" cy="1828801"/>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9" name="Text Placeholder 5">
            <a:extLst>
              <a:ext uri="{FF2B5EF4-FFF2-40B4-BE49-F238E27FC236}">
                <a16:creationId xmlns:a16="http://schemas.microsoft.com/office/drawing/2014/main" id="{A216F285-4C4C-0703-9099-FE7D91C265B7}"/>
              </a:ext>
            </a:extLst>
          </p:cNvPr>
          <p:cNvSpPr>
            <a:spLocks noGrp="1"/>
          </p:cNvSpPr>
          <p:nvPr>
            <p:ph type="body" sz="quarter" idx="24" hasCustomPrompt="1"/>
          </p:nvPr>
        </p:nvSpPr>
        <p:spPr>
          <a:xfrm>
            <a:off x="477384" y="3414055"/>
            <a:ext cx="2507864"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30" name="Text Placeholder 5">
            <a:extLst>
              <a:ext uri="{FF2B5EF4-FFF2-40B4-BE49-F238E27FC236}">
                <a16:creationId xmlns:a16="http://schemas.microsoft.com/office/drawing/2014/main" id="{B767DF70-D5FC-C47F-55FF-9469D31C2DB2}"/>
              </a:ext>
            </a:extLst>
          </p:cNvPr>
          <p:cNvSpPr>
            <a:spLocks noGrp="1"/>
          </p:cNvSpPr>
          <p:nvPr>
            <p:ph type="body" sz="quarter" idx="25" hasCustomPrompt="1"/>
          </p:nvPr>
        </p:nvSpPr>
        <p:spPr>
          <a:xfrm>
            <a:off x="477385" y="3055422"/>
            <a:ext cx="2507864"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31" name="Rounded Rectangle 30">
            <a:extLst>
              <a:ext uri="{FF2B5EF4-FFF2-40B4-BE49-F238E27FC236}">
                <a16:creationId xmlns:a16="http://schemas.microsoft.com/office/drawing/2014/main" id="{45616E29-5F81-B96D-EBBC-819293BB7868}"/>
              </a:ext>
            </a:extLst>
          </p:cNvPr>
          <p:cNvSpPr/>
          <p:nvPr userDrawn="1"/>
        </p:nvSpPr>
        <p:spPr>
          <a:xfrm>
            <a:off x="3175758" y="2941858"/>
            <a:ext cx="2759490" cy="1828801"/>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2" name="Text Placeholder 5">
            <a:extLst>
              <a:ext uri="{FF2B5EF4-FFF2-40B4-BE49-F238E27FC236}">
                <a16:creationId xmlns:a16="http://schemas.microsoft.com/office/drawing/2014/main" id="{69E7330F-176B-50D5-CB63-96D9B1C919CF}"/>
              </a:ext>
            </a:extLst>
          </p:cNvPr>
          <p:cNvSpPr>
            <a:spLocks noGrp="1"/>
          </p:cNvSpPr>
          <p:nvPr>
            <p:ph type="body" sz="quarter" idx="26" hasCustomPrompt="1"/>
          </p:nvPr>
        </p:nvSpPr>
        <p:spPr>
          <a:xfrm>
            <a:off x="3301879" y="3414055"/>
            <a:ext cx="2507864"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33" name="Text Placeholder 5">
            <a:extLst>
              <a:ext uri="{FF2B5EF4-FFF2-40B4-BE49-F238E27FC236}">
                <a16:creationId xmlns:a16="http://schemas.microsoft.com/office/drawing/2014/main" id="{29B95D71-2A46-023D-374F-D8743E169B3B}"/>
              </a:ext>
            </a:extLst>
          </p:cNvPr>
          <p:cNvSpPr>
            <a:spLocks noGrp="1"/>
          </p:cNvSpPr>
          <p:nvPr>
            <p:ph type="body" sz="quarter" idx="27" hasCustomPrompt="1"/>
          </p:nvPr>
        </p:nvSpPr>
        <p:spPr>
          <a:xfrm>
            <a:off x="3301880" y="3055422"/>
            <a:ext cx="2507864"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34" name="Rounded Rectangle 33">
            <a:extLst>
              <a:ext uri="{FF2B5EF4-FFF2-40B4-BE49-F238E27FC236}">
                <a16:creationId xmlns:a16="http://schemas.microsoft.com/office/drawing/2014/main" id="{ABF3D0EF-60B0-EC11-1B0A-FF094CD97AB4}"/>
              </a:ext>
            </a:extLst>
          </p:cNvPr>
          <p:cNvSpPr/>
          <p:nvPr userDrawn="1"/>
        </p:nvSpPr>
        <p:spPr>
          <a:xfrm>
            <a:off x="6000254" y="2941858"/>
            <a:ext cx="2759490" cy="1828801"/>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5" name="Text Placeholder 5">
            <a:extLst>
              <a:ext uri="{FF2B5EF4-FFF2-40B4-BE49-F238E27FC236}">
                <a16:creationId xmlns:a16="http://schemas.microsoft.com/office/drawing/2014/main" id="{E8F5365A-2E60-65E5-2770-DF7BBE1B440B}"/>
              </a:ext>
            </a:extLst>
          </p:cNvPr>
          <p:cNvSpPr>
            <a:spLocks noGrp="1"/>
          </p:cNvSpPr>
          <p:nvPr>
            <p:ph type="body" sz="quarter" idx="28" hasCustomPrompt="1"/>
          </p:nvPr>
        </p:nvSpPr>
        <p:spPr>
          <a:xfrm>
            <a:off x="6126375" y="3414055"/>
            <a:ext cx="2507864"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36" name="Text Placeholder 5">
            <a:extLst>
              <a:ext uri="{FF2B5EF4-FFF2-40B4-BE49-F238E27FC236}">
                <a16:creationId xmlns:a16="http://schemas.microsoft.com/office/drawing/2014/main" id="{5E3C4125-4535-939D-AE05-B6DB56A80882}"/>
              </a:ext>
            </a:extLst>
          </p:cNvPr>
          <p:cNvSpPr>
            <a:spLocks noGrp="1"/>
          </p:cNvSpPr>
          <p:nvPr>
            <p:ph type="body" sz="quarter" idx="29" hasCustomPrompt="1"/>
          </p:nvPr>
        </p:nvSpPr>
        <p:spPr>
          <a:xfrm>
            <a:off x="6126376" y="3055422"/>
            <a:ext cx="2507864"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Tree>
    <p:extLst>
      <p:ext uri="{BB962C8B-B14F-4D97-AF65-F5344CB8AC3E}">
        <p14:creationId xmlns:p14="http://schemas.microsoft.com/office/powerpoint/2010/main" val="4177891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 name="Text Placeholder 5">
            <a:extLst>
              <a:ext uri="{FF2B5EF4-FFF2-40B4-BE49-F238E27FC236}">
                <a16:creationId xmlns:a16="http://schemas.microsoft.com/office/drawing/2014/main" id="{4DC37ED6-DDCD-BA4D-E495-7258CEC48266}"/>
              </a:ext>
            </a:extLst>
          </p:cNvPr>
          <p:cNvSpPr>
            <a:spLocks noGrp="1"/>
          </p:cNvSpPr>
          <p:nvPr>
            <p:ph type="body" sz="quarter" idx="11" hasCustomPrompt="1"/>
          </p:nvPr>
        </p:nvSpPr>
        <p:spPr>
          <a:xfrm>
            <a:off x="377743" y="965207"/>
            <a:ext cx="5207731"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9" name="Text Placeholder 5">
            <a:extLst>
              <a:ext uri="{FF2B5EF4-FFF2-40B4-BE49-F238E27FC236}">
                <a16:creationId xmlns:a16="http://schemas.microsoft.com/office/drawing/2014/main" id="{4A1AD2FD-2048-9FA6-BB10-DC486D2AD403}"/>
              </a:ext>
            </a:extLst>
          </p:cNvPr>
          <p:cNvSpPr>
            <a:spLocks noGrp="1"/>
          </p:cNvSpPr>
          <p:nvPr>
            <p:ph type="body" sz="quarter" idx="12" hasCustomPrompt="1"/>
          </p:nvPr>
        </p:nvSpPr>
        <p:spPr>
          <a:xfrm>
            <a:off x="377743" y="1505958"/>
            <a:ext cx="5207731" cy="1200666"/>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2" name="Picture Placeholder 3">
            <a:extLst>
              <a:ext uri="{FF2B5EF4-FFF2-40B4-BE49-F238E27FC236}">
                <a16:creationId xmlns:a16="http://schemas.microsoft.com/office/drawing/2014/main" id="{0CFA09D9-D45B-78C7-E5B3-9023DF2355FE}"/>
              </a:ext>
            </a:extLst>
          </p:cNvPr>
          <p:cNvSpPr>
            <a:spLocks noGrp="1"/>
          </p:cNvSpPr>
          <p:nvPr>
            <p:ph type="pic" sz="quarter" idx="14"/>
          </p:nvPr>
        </p:nvSpPr>
        <p:spPr>
          <a:xfrm>
            <a:off x="5712618" y="965207"/>
            <a:ext cx="3047126" cy="1741417"/>
          </a:xfrm>
          <a:prstGeom prst="roundRect">
            <a:avLst>
              <a:gd name="adj" fmla="val 7111"/>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5" name="Text Placeholder 5">
            <a:extLst>
              <a:ext uri="{FF2B5EF4-FFF2-40B4-BE49-F238E27FC236}">
                <a16:creationId xmlns:a16="http://schemas.microsoft.com/office/drawing/2014/main" id="{8A9AF684-9700-B6DF-1EB7-BC0B74D30F56}"/>
              </a:ext>
            </a:extLst>
          </p:cNvPr>
          <p:cNvSpPr>
            <a:spLocks noGrp="1"/>
          </p:cNvSpPr>
          <p:nvPr>
            <p:ph type="body" sz="quarter" idx="15" hasCustomPrompt="1"/>
          </p:nvPr>
        </p:nvSpPr>
        <p:spPr>
          <a:xfrm>
            <a:off x="377743" y="2852926"/>
            <a:ext cx="5207731"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1" name="Text Placeholder 5">
            <a:extLst>
              <a:ext uri="{FF2B5EF4-FFF2-40B4-BE49-F238E27FC236}">
                <a16:creationId xmlns:a16="http://schemas.microsoft.com/office/drawing/2014/main" id="{A4522858-5CE5-B800-FAEA-DB237FC6D1E9}"/>
              </a:ext>
            </a:extLst>
          </p:cNvPr>
          <p:cNvSpPr>
            <a:spLocks noGrp="1"/>
          </p:cNvSpPr>
          <p:nvPr>
            <p:ph type="body" sz="quarter" idx="16" hasCustomPrompt="1"/>
          </p:nvPr>
        </p:nvSpPr>
        <p:spPr>
          <a:xfrm>
            <a:off x="377743" y="3393677"/>
            <a:ext cx="5207731" cy="1200666"/>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2" name="Picture Placeholder 3">
            <a:extLst>
              <a:ext uri="{FF2B5EF4-FFF2-40B4-BE49-F238E27FC236}">
                <a16:creationId xmlns:a16="http://schemas.microsoft.com/office/drawing/2014/main" id="{F7658568-6EFE-DC48-13E9-375E1AA64BDD}"/>
              </a:ext>
            </a:extLst>
          </p:cNvPr>
          <p:cNvSpPr>
            <a:spLocks noGrp="1"/>
          </p:cNvSpPr>
          <p:nvPr>
            <p:ph type="pic" sz="quarter" idx="17"/>
          </p:nvPr>
        </p:nvSpPr>
        <p:spPr>
          <a:xfrm>
            <a:off x="5712618" y="2858013"/>
            <a:ext cx="3047126" cy="1741417"/>
          </a:xfrm>
          <a:prstGeom prst="roundRect">
            <a:avLst>
              <a:gd name="adj" fmla="val 7111"/>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39303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2" name="Picture Placeholder 3">
            <a:extLst>
              <a:ext uri="{FF2B5EF4-FFF2-40B4-BE49-F238E27FC236}">
                <a16:creationId xmlns:a16="http://schemas.microsoft.com/office/drawing/2014/main" id="{0CFA09D9-D45B-78C7-E5B3-9023DF2355FE}"/>
              </a:ext>
            </a:extLst>
          </p:cNvPr>
          <p:cNvSpPr>
            <a:spLocks noGrp="1"/>
          </p:cNvSpPr>
          <p:nvPr>
            <p:ph type="pic" sz="quarter" idx="14"/>
          </p:nvPr>
        </p:nvSpPr>
        <p:spPr>
          <a:xfrm>
            <a:off x="5712618" y="965207"/>
            <a:ext cx="3047126" cy="1211065"/>
          </a:xfrm>
          <a:prstGeom prst="roundRect">
            <a:avLst>
              <a:gd name="adj" fmla="val 13151"/>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3" name="Rounded Rectangle 2">
            <a:extLst>
              <a:ext uri="{FF2B5EF4-FFF2-40B4-BE49-F238E27FC236}">
                <a16:creationId xmlns:a16="http://schemas.microsoft.com/office/drawing/2014/main" id="{CB2B3DAD-99B2-D29A-102F-43E65B74D2C0}"/>
              </a:ext>
            </a:extLst>
          </p:cNvPr>
          <p:cNvSpPr/>
          <p:nvPr userDrawn="1"/>
        </p:nvSpPr>
        <p:spPr>
          <a:xfrm>
            <a:off x="351262" y="965207"/>
            <a:ext cx="5234212" cy="1211065"/>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4" name="Text Placeholder 5">
            <a:extLst>
              <a:ext uri="{FF2B5EF4-FFF2-40B4-BE49-F238E27FC236}">
                <a16:creationId xmlns:a16="http://schemas.microsoft.com/office/drawing/2014/main" id="{51AF08CB-8216-BE9E-334F-A5CAEC64D8FC}"/>
              </a:ext>
            </a:extLst>
          </p:cNvPr>
          <p:cNvSpPr>
            <a:spLocks noGrp="1"/>
          </p:cNvSpPr>
          <p:nvPr>
            <p:ph type="body" sz="quarter" idx="15" hasCustomPrompt="1"/>
          </p:nvPr>
        </p:nvSpPr>
        <p:spPr>
          <a:xfrm>
            <a:off x="477383" y="1453127"/>
            <a:ext cx="4981970" cy="595129"/>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5" name="Text Placeholder 5">
            <a:extLst>
              <a:ext uri="{FF2B5EF4-FFF2-40B4-BE49-F238E27FC236}">
                <a16:creationId xmlns:a16="http://schemas.microsoft.com/office/drawing/2014/main" id="{43FB8AB9-CF8C-A09C-5B66-010DD1E6984C}"/>
              </a:ext>
            </a:extLst>
          </p:cNvPr>
          <p:cNvSpPr>
            <a:spLocks noGrp="1"/>
          </p:cNvSpPr>
          <p:nvPr>
            <p:ph type="body" sz="quarter" idx="11" hasCustomPrompt="1"/>
          </p:nvPr>
        </p:nvSpPr>
        <p:spPr>
          <a:xfrm>
            <a:off x="477384" y="1094494"/>
            <a:ext cx="4981970"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5" name="Rounded Rectangle 24">
            <a:extLst>
              <a:ext uri="{FF2B5EF4-FFF2-40B4-BE49-F238E27FC236}">
                <a16:creationId xmlns:a16="http://schemas.microsoft.com/office/drawing/2014/main" id="{20A15353-EBC2-D090-7F55-EA4F581B2249}"/>
              </a:ext>
            </a:extLst>
          </p:cNvPr>
          <p:cNvSpPr/>
          <p:nvPr userDrawn="1"/>
        </p:nvSpPr>
        <p:spPr>
          <a:xfrm>
            <a:off x="351262" y="2271914"/>
            <a:ext cx="5234212" cy="1211065"/>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6" name="Text Placeholder 5">
            <a:extLst>
              <a:ext uri="{FF2B5EF4-FFF2-40B4-BE49-F238E27FC236}">
                <a16:creationId xmlns:a16="http://schemas.microsoft.com/office/drawing/2014/main" id="{9C6C4C1D-9691-C6A8-BCA6-1312E95B0568}"/>
              </a:ext>
            </a:extLst>
          </p:cNvPr>
          <p:cNvSpPr>
            <a:spLocks noGrp="1"/>
          </p:cNvSpPr>
          <p:nvPr>
            <p:ph type="body" sz="quarter" idx="16" hasCustomPrompt="1"/>
          </p:nvPr>
        </p:nvSpPr>
        <p:spPr>
          <a:xfrm>
            <a:off x="477383" y="2759834"/>
            <a:ext cx="4981970" cy="595129"/>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27" name="Text Placeholder 5">
            <a:extLst>
              <a:ext uri="{FF2B5EF4-FFF2-40B4-BE49-F238E27FC236}">
                <a16:creationId xmlns:a16="http://schemas.microsoft.com/office/drawing/2014/main" id="{DB8F2525-0F6C-08FD-3ED6-27E16CDDD785}"/>
              </a:ext>
            </a:extLst>
          </p:cNvPr>
          <p:cNvSpPr>
            <a:spLocks noGrp="1"/>
          </p:cNvSpPr>
          <p:nvPr>
            <p:ph type="body" sz="quarter" idx="17" hasCustomPrompt="1"/>
          </p:nvPr>
        </p:nvSpPr>
        <p:spPr>
          <a:xfrm>
            <a:off x="477384" y="2401201"/>
            <a:ext cx="4981970"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8" name="Rounded Rectangle 27">
            <a:extLst>
              <a:ext uri="{FF2B5EF4-FFF2-40B4-BE49-F238E27FC236}">
                <a16:creationId xmlns:a16="http://schemas.microsoft.com/office/drawing/2014/main" id="{DB2884AF-7037-AAEE-C092-7CC2CA2E4DC4}"/>
              </a:ext>
            </a:extLst>
          </p:cNvPr>
          <p:cNvSpPr/>
          <p:nvPr userDrawn="1"/>
        </p:nvSpPr>
        <p:spPr>
          <a:xfrm>
            <a:off x="351262" y="3580391"/>
            <a:ext cx="5234212" cy="1211065"/>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9" name="Text Placeholder 5">
            <a:extLst>
              <a:ext uri="{FF2B5EF4-FFF2-40B4-BE49-F238E27FC236}">
                <a16:creationId xmlns:a16="http://schemas.microsoft.com/office/drawing/2014/main" id="{2801E9B9-7946-4D66-B09C-806EB40409BE}"/>
              </a:ext>
            </a:extLst>
          </p:cNvPr>
          <p:cNvSpPr>
            <a:spLocks noGrp="1"/>
          </p:cNvSpPr>
          <p:nvPr>
            <p:ph type="body" sz="quarter" idx="18" hasCustomPrompt="1"/>
          </p:nvPr>
        </p:nvSpPr>
        <p:spPr>
          <a:xfrm>
            <a:off x="477383" y="4068311"/>
            <a:ext cx="4981970" cy="595129"/>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30" name="Text Placeholder 5">
            <a:extLst>
              <a:ext uri="{FF2B5EF4-FFF2-40B4-BE49-F238E27FC236}">
                <a16:creationId xmlns:a16="http://schemas.microsoft.com/office/drawing/2014/main" id="{CA282214-7C80-429D-3149-238BE0F95BFB}"/>
              </a:ext>
            </a:extLst>
          </p:cNvPr>
          <p:cNvSpPr>
            <a:spLocks noGrp="1"/>
          </p:cNvSpPr>
          <p:nvPr>
            <p:ph type="body" sz="quarter" idx="19" hasCustomPrompt="1"/>
          </p:nvPr>
        </p:nvSpPr>
        <p:spPr>
          <a:xfrm>
            <a:off x="477384" y="3709678"/>
            <a:ext cx="4981970"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31" name="Picture Placeholder 3">
            <a:extLst>
              <a:ext uri="{FF2B5EF4-FFF2-40B4-BE49-F238E27FC236}">
                <a16:creationId xmlns:a16="http://schemas.microsoft.com/office/drawing/2014/main" id="{E89133AD-E251-5F5B-8718-390068C0B6B6}"/>
              </a:ext>
            </a:extLst>
          </p:cNvPr>
          <p:cNvSpPr>
            <a:spLocks noGrp="1"/>
          </p:cNvSpPr>
          <p:nvPr>
            <p:ph type="pic" sz="quarter" idx="20"/>
          </p:nvPr>
        </p:nvSpPr>
        <p:spPr>
          <a:xfrm>
            <a:off x="5712618" y="2271914"/>
            <a:ext cx="3047126" cy="1211065"/>
          </a:xfrm>
          <a:prstGeom prst="roundRect">
            <a:avLst>
              <a:gd name="adj" fmla="val 13151"/>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32" name="Picture Placeholder 3">
            <a:extLst>
              <a:ext uri="{FF2B5EF4-FFF2-40B4-BE49-F238E27FC236}">
                <a16:creationId xmlns:a16="http://schemas.microsoft.com/office/drawing/2014/main" id="{F1DBF2A7-ABB1-8749-09A0-014126D3C61D}"/>
              </a:ext>
            </a:extLst>
          </p:cNvPr>
          <p:cNvSpPr>
            <a:spLocks noGrp="1"/>
          </p:cNvSpPr>
          <p:nvPr>
            <p:ph type="pic" sz="quarter" idx="21"/>
          </p:nvPr>
        </p:nvSpPr>
        <p:spPr>
          <a:xfrm>
            <a:off x="5712618" y="3584078"/>
            <a:ext cx="3047126" cy="1211065"/>
          </a:xfrm>
          <a:prstGeom prst="roundRect">
            <a:avLst>
              <a:gd name="adj" fmla="val 13151"/>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020755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3" name="Rounded Rectangle 2">
            <a:extLst>
              <a:ext uri="{FF2B5EF4-FFF2-40B4-BE49-F238E27FC236}">
                <a16:creationId xmlns:a16="http://schemas.microsoft.com/office/drawing/2014/main" id="{CB2B3DAD-99B2-D29A-102F-43E65B74D2C0}"/>
              </a:ext>
            </a:extLst>
          </p:cNvPr>
          <p:cNvSpPr/>
          <p:nvPr userDrawn="1"/>
        </p:nvSpPr>
        <p:spPr>
          <a:xfrm>
            <a:off x="351262" y="965207"/>
            <a:ext cx="8408482" cy="1211065"/>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4" name="Text Placeholder 5">
            <a:extLst>
              <a:ext uri="{FF2B5EF4-FFF2-40B4-BE49-F238E27FC236}">
                <a16:creationId xmlns:a16="http://schemas.microsoft.com/office/drawing/2014/main" id="{51AF08CB-8216-BE9E-334F-A5CAEC64D8FC}"/>
              </a:ext>
            </a:extLst>
          </p:cNvPr>
          <p:cNvSpPr>
            <a:spLocks noGrp="1"/>
          </p:cNvSpPr>
          <p:nvPr>
            <p:ph type="body" sz="quarter" idx="15" hasCustomPrompt="1"/>
          </p:nvPr>
        </p:nvSpPr>
        <p:spPr>
          <a:xfrm>
            <a:off x="477382" y="1453127"/>
            <a:ext cx="8155629" cy="595129"/>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5" name="Text Placeholder 5">
            <a:extLst>
              <a:ext uri="{FF2B5EF4-FFF2-40B4-BE49-F238E27FC236}">
                <a16:creationId xmlns:a16="http://schemas.microsoft.com/office/drawing/2014/main" id="{43FB8AB9-CF8C-A09C-5B66-010DD1E6984C}"/>
              </a:ext>
            </a:extLst>
          </p:cNvPr>
          <p:cNvSpPr>
            <a:spLocks noGrp="1"/>
          </p:cNvSpPr>
          <p:nvPr>
            <p:ph type="body" sz="quarter" idx="11" hasCustomPrompt="1"/>
          </p:nvPr>
        </p:nvSpPr>
        <p:spPr>
          <a:xfrm>
            <a:off x="477383" y="1094494"/>
            <a:ext cx="8155629"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5" name="Rounded Rectangle 24">
            <a:extLst>
              <a:ext uri="{FF2B5EF4-FFF2-40B4-BE49-F238E27FC236}">
                <a16:creationId xmlns:a16="http://schemas.microsoft.com/office/drawing/2014/main" id="{20A15353-EBC2-D090-7F55-EA4F581B2249}"/>
              </a:ext>
            </a:extLst>
          </p:cNvPr>
          <p:cNvSpPr/>
          <p:nvPr userDrawn="1"/>
        </p:nvSpPr>
        <p:spPr>
          <a:xfrm>
            <a:off x="351262" y="2271914"/>
            <a:ext cx="8408482" cy="1211065"/>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6" name="Text Placeholder 5">
            <a:extLst>
              <a:ext uri="{FF2B5EF4-FFF2-40B4-BE49-F238E27FC236}">
                <a16:creationId xmlns:a16="http://schemas.microsoft.com/office/drawing/2014/main" id="{9C6C4C1D-9691-C6A8-BCA6-1312E95B0568}"/>
              </a:ext>
            </a:extLst>
          </p:cNvPr>
          <p:cNvSpPr>
            <a:spLocks noGrp="1"/>
          </p:cNvSpPr>
          <p:nvPr>
            <p:ph type="body" sz="quarter" idx="16" hasCustomPrompt="1"/>
          </p:nvPr>
        </p:nvSpPr>
        <p:spPr>
          <a:xfrm>
            <a:off x="477382" y="2759834"/>
            <a:ext cx="8155629" cy="595129"/>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27" name="Text Placeholder 5">
            <a:extLst>
              <a:ext uri="{FF2B5EF4-FFF2-40B4-BE49-F238E27FC236}">
                <a16:creationId xmlns:a16="http://schemas.microsoft.com/office/drawing/2014/main" id="{DB8F2525-0F6C-08FD-3ED6-27E16CDDD785}"/>
              </a:ext>
            </a:extLst>
          </p:cNvPr>
          <p:cNvSpPr>
            <a:spLocks noGrp="1"/>
          </p:cNvSpPr>
          <p:nvPr>
            <p:ph type="body" sz="quarter" idx="17" hasCustomPrompt="1"/>
          </p:nvPr>
        </p:nvSpPr>
        <p:spPr>
          <a:xfrm>
            <a:off x="477383" y="2401201"/>
            <a:ext cx="8155629"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8" name="Rounded Rectangle 27">
            <a:extLst>
              <a:ext uri="{FF2B5EF4-FFF2-40B4-BE49-F238E27FC236}">
                <a16:creationId xmlns:a16="http://schemas.microsoft.com/office/drawing/2014/main" id="{DB2884AF-7037-AAEE-C092-7CC2CA2E4DC4}"/>
              </a:ext>
            </a:extLst>
          </p:cNvPr>
          <p:cNvSpPr/>
          <p:nvPr userDrawn="1"/>
        </p:nvSpPr>
        <p:spPr>
          <a:xfrm>
            <a:off x="351262" y="3580391"/>
            <a:ext cx="8408482" cy="1211065"/>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9" name="Text Placeholder 5">
            <a:extLst>
              <a:ext uri="{FF2B5EF4-FFF2-40B4-BE49-F238E27FC236}">
                <a16:creationId xmlns:a16="http://schemas.microsoft.com/office/drawing/2014/main" id="{2801E9B9-7946-4D66-B09C-806EB40409BE}"/>
              </a:ext>
            </a:extLst>
          </p:cNvPr>
          <p:cNvSpPr>
            <a:spLocks noGrp="1"/>
          </p:cNvSpPr>
          <p:nvPr>
            <p:ph type="body" sz="quarter" idx="18" hasCustomPrompt="1"/>
          </p:nvPr>
        </p:nvSpPr>
        <p:spPr>
          <a:xfrm>
            <a:off x="477382" y="4068311"/>
            <a:ext cx="8155629" cy="595129"/>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30" name="Text Placeholder 5">
            <a:extLst>
              <a:ext uri="{FF2B5EF4-FFF2-40B4-BE49-F238E27FC236}">
                <a16:creationId xmlns:a16="http://schemas.microsoft.com/office/drawing/2014/main" id="{CA282214-7C80-429D-3149-238BE0F95BFB}"/>
              </a:ext>
            </a:extLst>
          </p:cNvPr>
          <p:cNvSpPr>
            <a:spLocks noGrp="1"/>
          </p:cNvSpPr>
          <p:nvPr>
            <p:ph type="body" sz="quarter" idx="19" hasCustomPrompt="1"/>
          </p:nvPr>
        </p:nvSpPr>
        <p:spPr>
          <a:xfrm>
            <a:off x="477383" y="3709678"/>
            <a:ext cx="8155629"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Tree>
    <p:extLst>
      <p:ext uri="{BB962C8B-B14F-4D97-AF65-F5344CB8AC3E}">
        <p14:creationId xmlns:p14="http://schemas.microsoft.com/office/powerpoint/2010/main" val="2482450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6" name="Rounded Rectangle 5">
            <a:extLst>
              <a:ext uri="{FF2B5EF4-FFF2-40B4-BE49-F238E27FC236}">
                <a16:creationId xmlns:a16="http://schemas.microsoft.com/office/drawing/2014/main" id="{9A11C8C5-77F1-9422-6DAD-C64961806340}"/>
              </a:ext>
            </a:extLst>
          </p:cNvPr>
          <p:cNvSpPr/>
          <p:nvPr userDrawn="1"/>
        </p:nvSpPr>
        <p:spPr>
          <a:xfrm>
            <a:off x="351262" y="987551"/>
            <a:ext cx="4138442" cy="1828801"/>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 name="Text Placeholder 5">
            <a:extLst>
              <a:ext uri="{FF2B5EF4-FFF2-40B4-BE49-F238E27FC236}">
                <a16:creationId xmlns:a16="http://schemas.microsoft.com/office/drawing/2014/main" id="{08578537-2809-7F1D-5F40-DA303078C3A7}"/>
              </a:ext>
            </a:extLst>
          </p:cNvPr>
          <p:cNvSpPr>
            <a:spLocks noGrp="1"/>
          </p:cNvSpPr>
          <p:nvPr>
            <p:ph type="body" sz="quarter" idx="18" hasCustomPrompt="1"/>
          </p:nvPr>
        </p:nvSpPr>
        <p:spPr>
          <a:xfrm>
            <a:off x="477383" y="1459748"/>
            <a:ext cx="3884305"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9" name="Text Placeholder 5">
            <a:extLst>
              <a:ext uri="{FF2B5EF4-FFF2-40B4-BE49-F238E27FC236}">
                <a16:creationId xmlns:a16="http://schemas.microsoft.com/office/drawing/2014/main" id="{DC18DF4E-33CD-97FD-8996-630C5429CB02}"/>
              </a:ext>
            </a:extLst>
          </p:cNvPr>
          <p:cNvSpPr>
            <a:spLocks noGrp="1"/>
          </p:cNvSpPr>
          <p:nvPr>
            <p:ph type="body" sz="quarter" idx="19" hasCustomPrompt="1"/>
          </p:nvPr>
        </p:nvSpPr>
        <p:spPr>
          <a:xfrm>
            <a:off x="477384" y="1101115"/>
            <a:ext cx="3884305"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1" name="Rounded Rectangle 10">
            <a:extLst>
              <a:ext uri="{FF2B5EF4-FFF2-40B4-BE49-F238E27FC236}">
                <a16:creationId xmlns:a16="http://schemas.microsoft.com/office/drawing/2014/main" id="{84D82F28-58CD-6645-6B58-C9823BB8C9EF}"/>
              </a:ext>
            </a:extLst>
          </p:cNvPr>
          <p:cNvSpPr/>
          <p:nvPr userDrawn="1"/>
        </p:nvSpPr>
        <p:spPr>
          <a:xfrm>
            <a:off x="351262" y="2944367"/>
            <a:ext cx="4138442" cy="1828801"/>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2" name="Text Placeholder 5">
            <a:extLst>
              <a:ext uri="{FF2B5EF4-FFF2-40B4-BE49-F238E27FC236}">
                <a16:creationId xmlns:a16="http://schemas.microsoft.com/office/drawing/2014/main" id="{E5D2DBDE-4346-B139-6093-5722D571CA1C}"/>
              </a:ext>
            </a:extLst>
          </p:cNvPr>
          <p:cNvSpPr>
            <a:spLocks noGrp="1"/>
          </p:cNvSpPr>
          <p:nvPr>
            <p:ph type="body" sz="quarter" idx="20" hasCustomPrompt="1"/>
          </p:nvPr>
        </p:nvSpPr>
        <p:spPr>
          <a:xfrm>
            <a:off x="477383" y="3416564"/>
            <a:ext cx="3884305"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13" name="Text Placeholder 5">
            <a:extLst>
              <a:ext uri="{FF2B5EF4-FFF2-40B4-BE49-F238E27FC236}">
                <a16:creationId xmlns:a16="http://schemas.microsoft.com/office/drawing/2014/main" id="{6AC71C61-AF68-1919-E538-C6BCA2A43EE7}"/>
              </a:ext>
            </a:extLst>
          </p:cNvPr>
          <p:cNvSpPr>
            <a:spLocks noGrp="1"/>
          </p:cNvSpPr>
          <p:nvPr>
            <p:ph type="body" sz="quarter" idx="21" hasCustomPrompt="1"/>
          </p:nvPr>
        </p:nvSpPr>
        <p:spPr>
          <a:xfrm>
            <a:off x="477384" y="3057931"/>
            <a:ext cx="3884305"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0" name="Rounded Rectangle 19">
            <a:extLst>
              <a:ext uri="{FF2B5EF4-FFF2-40B4-BE49-F238E27FC236}">
                <a16:creationId xmlns:a16="http://schemas.microsoft.com/office/drawing/2014/main" id="{4A3942C6-882F-FF0B-8AB1-B1E81373FFD6}"/>
              </a:ext>
            </a:extLst>
          </p:cNvPr>
          <p:cNvSpPr/>
          <p:nvPr userDrawn="1"/>
        </p:nvSpPr>
        <p:spPr>
          <a:xfrm>
            <a:off x="4617721" y="987551"/>
            <a:ext cx="4138442" cy="1828801"/>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1" name="Text Placeholder 5">
            <a:extLst>
              <a:ext uri="{FF2B5EF4-FFF2-40B4-BE49-F238E27FC236}">
                <a16:creationId xmlns:a16="http://schemas.microsoft.com/office/drawing/2014/main" id="{EB0D4E1F-B5B1-E0AF-67DE-B53C85EB735B}"/>
              </a:ext>
            </a:extLst>
          </p:cNvPr>
          <p:cNvSpPr>
            <a:spLocks noGrp="1"/>
          </p:cNvSpPr>
          <p:nvPr>
            <p:ph type="body" sz="quarter" idx="22" hasCustomPrompt="1"/>
          </p:nvPr>
        </p:nvSpPr>
        <p:spPr>
          <a:xfrm>
            <a:off x="4743842" y="1459748"/>
            <a:ext cx="3884305"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22" name="Text Placeholder 5">
            <a:extLst>
              <a:ext uri="{FF2B5EF4-FFF2-40B4-BE49-F238E27FC236}">
                <a16:creationId xmlns:a16="http://schemas.microsoft.com/office/drawing/2014/main" id="{90EDCFF1-1B69-9F20-F9EF-2116C9A150A0}"/>
              </a:ext>
            </a:extLst>
          </p:cNvPr>
          <p:cNvSpPr>
            <a:spLocks noGrp="1"/>
          </p:cNvSpPr>
          <p:nvPr>
            <p:ph type="body" sz="quarter" idx="23" hasCustomPrompt="1"/>
          </p:nvPr>
        </p:nvSpPr>
        <p:spPr>
          <a:xfrm>
            <a:off x="4743843" y="1101115"/>
            <a:ext cx="3884305"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23" name="Rounded Rectangle 22">
            <a:extLst>
              <a:ext uri="{FF2B5EF4-FFF2-40B4-BE49-F238E27FC236}">
                <a16:creationId xmlns:a16="http://schemas.microsoft.com/office/drawing/2014/main" id="{D71A7D23-5D82-E480-B031-4024A88DB90B}"/>
              </a:ext>
            </a:extLst>
          </p:cNvPr>
          <p:cNvSpPr/>
          <p:nvPr userDrawn="1"/>
        </p:nvSpPr>
        <p:spPr>
          <a:xfrm>
            <a:off x="4617721" y="2944367"/>
            <a:ext cx="4138442" cy="1828801"/>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4" name="Text Placeholder 5">
            <a:extLst>
              <a:ext uri="{FF2B5EF4-FFF2-40B4-BE49-F238E27FC236}">
                <a16:creationId xmlns:a16="http://schemas.microsoft.com/office/drawing/2014/main" id="{8412C48C-41A9-38DA-2459-1BFF4D886BE1}"/>
              </a:ext>
            </a:extLst>
          </p:cNvPr>
          <p:cNvSpPr>
            <a:spLocks noGrp="1"/>
          </p:cNvSpPr>
          <p:nvPr>
            <p:ph type="body" sz="quarter" idx="24" hasCustomPrompt="1"/>
          </p:nvPr>
        </p:nvSpPr>
        <p:spPr>
          <a:xfrm>
            <a:off x="4743842" y="3416564"/>
            <a:ext cx="3884305"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33" name="Text Placeholder 5">
            <a:extLst>
              <a:ext uri="{FF2B5EF4-FFF2-40B4-BE49-F238E27FC236}">
                <a16:creationId xmlns:a16="http://schemas.microsoft.com/office/drawing/2014/main" id="{3A6CDD75-EC3F-B270-B390-030608F4D089}"/>
              </a:ext>
            </a:extLst>
          </p:cNvPr>
          <p:cNvSpPr>
            <a:spLocks noGrp="1"/>
          </p:cNvSpPr>
          <p:nvPr>
            <p:ph type="body" sz="quarter" idx="25" hasCustomPrompt="1"/>
          </p:nvPr>
        </p:nvSpPr>
        <p:spPr>
          <a:xfrm>
            <a:off x="4743843" y="3057931"/>
            <a:ext cx="3884305"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Tree>
    <p:extLst>
      <p:ext uri="{BB962C8B-B14F-4D97-AF65-F5344CB8AC3E}">
        <p14:creationId xmlns:p14="http://schemas.microsoft.com/office/powerpoint/2010/main" val="1914939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8" name="Text Placeholder 5">
            <a:extLst>
              <a:ext uri="{FF2B5EF4-FFF2-40B4-BE49-F238E27FC236}">
                <a16:creationId xmlns:a16="http://schemas.microsoft.com/office/drawing/2014/main" id="{08578537-2809-7F1D-5F40-DA303078C3A7}"/>
              </a:ext>
            </a:extLst>
          </p:cNvPr>
          <p:cNvSpPr>
            <a:spLocks noGrp="1"/>
          </p:cNvSpPr>
          <p:nvPr>
            <p:ph type="body" sz="quarter" idx="18" hasCustomPrompt="1"/>
          </p:nvPr>
        </p:nvSpPr>
        <p:spPr>
          <a:xfrm>
            <a:off x="377743" y="3323207"/>
            <a:ext cx="2002992"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9" name="Text Placeholder 5">
            <a:extLst>
              <a:ext uri="{FF2B5EF4-FFF2-40B4-BE49-F238E27FC236}">
                <a16:creationId xmlns:a16="http://schemas.microsoft.com/office/drawing/2014/main" id="{DC18DF4E-33CD-97FD-8996-630C5429CB02}"/>
              </a:ext>
            </a:extLst>
          </p:cNvPr>
          <p:cNvSpPr>
            <a:spLocks noGrp="1"/>
          </p:cNvSpPr>
          <p:nvPr>
            <p:ph type="body" sz="quarter" idx="19" hasCustomPrompt="1"/>
          </p:nvPr>
        </p:nvSpPr>
        <p:spPr>
          <a:xfrm>
            <a:off x="377744" y="2644534"/>
            <a:ext cx="2002992" cy="645389"/>
          </a:xfrm>
          <a:prstGeom prst="rect">
            <a:avLst/>
          </a:prstGeom>
        </p:spPr>
        <p:txBody>
          <a:bodyPr vert="horz">
            <a:normAutofit/>
          </a:bodyPr>
          <a:lstStyle>
            <a:lvl1pPr marL="0" indent="0">
              <a:buNone/>
              <a:defRPr sz="18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a:t>
            </a:r>
            <a:br>
              <a:rPr lang="en-US" dirty="0"/>
            </a:br>
            <a:r>
              <a:rPr lang="en-US" dirty="0"/>
              <a:t>sub-title</a:t>
            </a:r>
          </a:p>
        </p:txBody>
      </p:sp>
      <p:sp>
        <p:nvSpPr>
          <p:cNvPr id="34" name="Text Placeholder 5">
            <a:extLst>
              <a:ext uri="{FF2B5EF4-FFF2-40B4-BE49-F238E27FC236}">
                <a16:creationId xmlns:a16="http://schemas.microsoft.com/office/drawing/2014/main" id="{33CB9659-68EE-25DE-5254-0B92A450D6B6}"/>
              </a:ext>
            </a:extLst>
          </p:cNvPr>
          <p:cNvSpPr>
            <a:spLocks noGrp="1"/>
          </p:cNvSpPr>
          <p:nvPr>
            <p:ph type="body" sz="quarter" idx="20" hasCustomPrompt="1"/>
          </p:nvPr>
        </p:nvSpPr>
        <p:spPr>
          <a:xfrm>
            <a:off x="6756751" y="3323207"/>
            <a:ext cx="2002992"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35" name="Text Placeholder 5">
            <a:extLst>
              <a:ext uri="{FF2B5EF4-FFF2-40B4-BE49-F238E27FC236}">
                <a16:creationId xmlns:a16="http://schemas.microsoft.com/office/drawing/2014/main" id="{FEF86457-8527-DAE2-8CC6-55944B6E012D}"/>
              </a:ext>
            </a:extLst>
          </p:cNvPr>
          <p:cNvSpPr>
            <a:spLocks noGrp="1"/>
          </p:cNvSpPr>
          <p:nvPr>
            <p:ph type="body" sz="quarter" idx="21" hasCustomPrompt="1"/>
          </p:nvPr>
        </p:nvSpPr>
        <p:spPr>
          <a:xfrm>
            <a:off x="6756752" y="2644534"/>
            <a:ext cx="2002992" cy="645389"/>
          </a:xfrm>
          <a:prstGeom prst="rect">
            <a:avLst/>
          </a:prstGeom>
        </p:spPr>
        <p:txBody>
          <a:bodyPr vert="horz">
            <a:normAutofit/>
          </a:bodyPr>
          <a:lstStyle>
            <a:lvl1pPr marL="0" indent="0">
              <a:buNone/>
              <a:defRPr sz="18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a:t>
            </a:r>
            <a:br>
              <a:rPr lang="en-US" dirty="0"/>
            </a:br>
            <a:r>
              <a:rPr lang="en-US" dirty="0"/>
              <a:t>sub-title</a:t>
            </a:r>
          </a:p>
        </p:txBody>
      </p:sp>
      <p:sp>
        <p:nvSpPr>
          <p:cNvPr id="36" name="Text Placeholder 5">
            <a:extLst>
              <a:ext uri="{FF2B5EF4-FFF2-40B4-BE49-F238E27FC236}">
                <a16:creationId xmlns:a16="http://schemas.microsoft.com/office/drawing/2014/main" id="{880D1C20-19E6-1106-7F1C-646E032ADE6A}"/>
              </a:ext>
            </a:extLst>
          </p:cNvPr>
          <p:cNvSpPr>
            <a:spLocks noGrp="1"/>
          </p:cNvSpPr>
          <p:nvPr>
            <p:ph type="body" sz="quarter" idx="22" hasCustomPrompt="1"/>
          </p:nvPr>
        </p:nvSpPr>
        <p:spPr>
          <a:xfrm>
            <a:off x="2506624" y="3323207"/>
            <a:ext cx="2002992"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37" name="Text Placeholder 5">
            <a:extLst>
              <a:ext uri="{FF2B5EF4-FFF2-40B4-BE49-F238E27FC236}">
                <a16:creationId xmlns:a16="http://schemas.microsoft.com/office/drawing/2014/main" id="{23ED855A-423C-A970-FFE7-F30D75EB0F8F}"/>
              </a:ext>
            </a:extLst>
          </p:cNvPr>
          <p:cNvSpPr>
            <a:spLocks noGrp="1"/>
          </p:cNvSpPr>
          <p:nvPr>
            <p:ph type="body" sz="quarter" idx="23" hasCustomPrompt="1"/>
          </p:nvPr>
        </p:nvSpPr>
        <p:spPr>
          <a:xfrm>
            <a:off x="2506625" y="2644534"/>
            <a:ext cx="2002992" cy="645389"/>
          </a:xfrm>
          <a:prstGeom prst="rect">
            <a:avLst/>
          </a:prstGeom>
        </p:spPr>
        <p:txBody>
          <a:bodyPr vert="horz">
            <a:normAutofit/>
          </a:bodyPr>
          <a:lstStyle>
            <a:lvl1pPr marL="0" indent="0">
              <a:buNone/>
              <a:defRPr sz="18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a:t>
            </a:r>
            <a:br>
              <a:rPr lang="en-US" dirty="0"/>
            </a:br>
            <a:r>
              <a:rPr lang="en-US" dirty="0"/>
              <a:t>sub-title</a:t>
            </a:r>
          </a:p>
        </p:txBody>
      </p:sp>
      <p:sp>
        <p:nvSpPr>
          <p:cNvPr id="38" name="Text Placeholder 5">
            <a:extLst>
              <a:ext uri="{FF2B5EF4-FFF2-40B4-BE49-F238E27FC236}">
                <a16:creationId xmlns:a16="http://schemas.microsoft.com/office/drawing/2014/main" id="{C6E96835-E9E9-944A-A5A1-68E968B59A02}"/>
              </a:ext>
            </a:extLst>
          </p:cNvPr>
          <p:cNvSpPr>
            <a:spLocks noGrp="1"/>
          </p:cNvSpPr>
          <p:nvPr>
            <p:ph type="body" sz="quarter" idx="24" hasCustomPrompt="1"/>
          </p:nvPr>
        </p:nvSpPr>
        <p:spPr>
          <a:xfrm>
            <a:off x="4627866" y="3323207"/>
            <a:ext cx="2002992" cy="1228588"/>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
        <p:nvSpPr>
          <p:cNvPr id="39" name="Text Placeholder 5">
            <a:extLst>
              <a:ext uri="{FF2B5EF4-FFF2-40B4-BE49-F238E27FC236}">
                <a16:creationId xmlns:a16="http://schemas.microsoft.com/office/drawing/2014/main" id="{2453164D-1F6F-A500-CED6-FF4FD5430F41}"/>
              </a:ext>
            </a:extLst>
          </p:cNvPr>
          <p:cNvSpPr>
            <a:spLocks noGrp="1"/>
          </p:cNvSpPr>
          <p:nvPr>
            <p:ph type="body" sz="quarter" idx="25" hasCustomPrompt="1"/>
          </p:nvPr>
        </p:nvSpPr>
        <p:spPr>
          <a:xfrm>
            <a:off x="4627867" y="2644534"/>
            <a:ext cx="2002992" cy="645389"/>
          </a:xfrm>
          <a:prstGeom prst="rect">
            <a:avLst/>
          </a:prstGeom>
        </p:spPr>
        <p:txBody>
          <a:bodyPr vert="horz">
            <a:normAutofit/>
          </a:bodyPr>
          <a:lstStyle>
            <a:lvl1pPr marL="0" indent="0">
              <a:buNone/>
              <a:defRPr sz="18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a:t>
            </a:r>
            <a:br>
              <a:rPr lang="en-US" dirty="0"/>
            </a:br>
            <a:r>
              <a:rPr lang="en-US" dirty="0"/>
              <a:t>sub-title</a:t>
            </a:r>
          </a:p>
        </p:txBody>
      </p:sp>
      <p:sp>
        <p:nvSpPr>
          <p:cNvPr id="40" name="Picture Placeholder 3">
            <a:extLst>
              <a:ext uri="{FF2B5EF4-FFF2-40B4-BE49-F238E27FC236}">
                <a16:creationId xmlns:a16="http://schemas.microsoft.com/office/drawing/2014/main" id="{C42DB5CE-C4DD-3C31-2D91-234EFD634998}"/>
              </a:ext>
            </a:extLst>
          </p:cNvPr>
          <p:cNvSpPr>
            <a:spLocks noGrp="1"/>
          </p:cNvSpPr>
          <p:nvPr>
            <p:ph type="pic" sz="quarter" idx="14"/>
          </p:nvPr>
        </p:nvSpPr>
        <p:spPr>
          <a:xfrm>
            <a:off x="377743" y="965207"/>
            <a:ext cx="2002992" cy="1533759"/>
          </a:xfrm>
          <a:prstGeom prst="roundRect">
            <a:avLst>
              <a:gd name="adj" fmla="val 13151"/>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41" name="Picture Placeholder 3">
            <a:extLst>
              <a:ext uri="{FF2B5EF4-FFF2-40B4-BE49-F238E27FC236}">
                <a16:creationId xmlns:a16="http://schemas.microsoft.com/office/drawing/2014/main" id="{672C3D07-4963-B440-C49D-5C7696D45423}"/>
              </a:ext>
            </a:extLst>
          </p:cNvPr>
          <p:cNvSpPr>
            <a:spLocks noGrp="1"/>
          </p:cNvSpPr>
          <p:nvPr>
            <p:ph type="pic" sz="quarter" idx="26"/>
          </p:nvPr>
        </p:nvSpPr>
        <p:spPr>
          <a:xfrm>
            <a:off x="2506624" y="965207"/>
            <a:ext cx="2002992" cy="1533759"/>
          </a:xfrm>
          <a:prstGeom prst="roundRect">
            <a:avLst>
              <a:gd name="adj" fmla="val 13151"/>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42" name="Picture Placeholder 3">
            <a:extLst>
              <a:ext uri="{FF2B5EF4-FFF2-40B4-BE49-F238E27FC236}">
                <a16:creationId xmlns:a16="http://schemas.microsoft.com/office/drawing/2014/main" id="{EC14AB37-B957-A13B-9DC1-5C21A3A73985}"/>
              </a:ext>
            </a:extLst>
          </p:cNvPr>
          <p:cNvSpPr>
            <a:spLocks noGrp="1"/>
          </p:cNvSpPr>
          <p:nvPr>
            <p:ph type="pic" sz="quarter" idx="27"/>
          </p:nvPr>
        </p:nvSpPr>
        <p:spPr>
          <a:xfrm>
            <a:off x="4627866" y="965207"/>
            <a:ext cx="2002992" cy="1533759"/>
          </a:xfrm>
          <a:prstGeom prst="roundRect">
            <a:avLst>
              <a:gd name="adj" fmla="val 13151"/>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43" name="Picture Placeholder 3">
            <a:extLst>
              <a:ext uri="{FF2B5EF4-FFF2-40B4-BE49-F238E27FC236}">
                <a16:creationId xmlns:a16="http://schemas.microsoft.com/office/drawing/2014/main" id="{C1FFA4E0-09B6-DDCF-BD45-E23DA91BECFE}"/>
              </a:ext>
            </a:extLst>
          </p:cNvPr>
          <p:cNvSpPr>
            <a:spLocks noGrp="1"/>
          </p:cNvSpPr>
          <p:nvPr>
            <p:ph type="pic" sz="quarter" idx="28"/>
          </p:nvPr>
        </p:nvSpPr>
        <p:spPr>
          <a:xfrm>
            <a:off x="6756751" y="965207"/>
            <a:ext cx="2002992" cy="1533759"/>
          </a:xfrm>
          <a:prstGeom prst="roundRect">
            <a:avLst>
              <a:gd name="adj" fmla="val 13151"/>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6975408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_neurobox">
    <p:spTree>
      <p:nvGrpSpPr>
        <p:cNvPr id="1" name=""/>
        <p:cNvGrpSpPr/>
        <p:nvPr/>
      </p:nvGrpSpPr>
      <p:grpSpPr>
        <a:xfrm>
          <a:off x="0" y="0"/>
          <a:ext cx="0" cy="0"/>
          <a:chOff x="0" y="0"/>
          <a:chExt cx="0" cy="0"/>
        </a:xfrm>
      </p:grpSpPr>
      <p:sp>
        <p:nvSpPr>
          <p:cNvPr id="6" name="Rounded Rectangle 6">
            <a:extLst>
              <a:ext uri="{FF2B5EF4-FFF2-40B4-BE49-F238E27FC236}">
                <a16:creationId xmlns:a16="http://schemas.microsoft.com/office/drawing/2014/main" id="{47A6E09B-5ECE-A76E-1793-93F21C590743}"/>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pic>
        <p:nvPicPr>
          <p:cNvPr id="7" name="Graphic 6">
            <a:extLst>
              <a:ext uri="{FF2B5EF4-FFF2-40B4-BE49-F238E27FC236}">
                <a16:creationId xmlns:a16="http://schemas.microsoft.com/office/drawing/2014/main" id="{FB0ECE44-D86B-0845-2E4F-EC43D81E37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6015" y="4161033"/>
            <a:ext cx="626723" cy="626723"/>
          </a:xfrm>
          <a:prstGeom prst="rect">
            <a:avLst/>
          </a:prstGeom>
        </p:spPr>
      </p:pic>
      <p:sp>
        <p:nvSpPr>
          <p:cNvPr id="2" name="Text Placeholder 5">
            <a:extLst>
              <a:ext uri="{FF2B5EF4-FFF2-40B4-BE49-F238E27FC236}">
                <a16:creationId xmlns:a16="http://schemas.microsoft.com/office/drawing/2014/main" id="{0EB95F6D-7F16-38F3-6542-55C57B061BD0}"/>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3" name="Text Placeholder 5">
            <a:extLst>
              <a:ext uri="{FF2B5EF4-FFF2-40B4-BE49-F238E27FC236}">
                <a16:creationId xmlns:a16="http://schemas.microsoft.com/office/drawing/2014/main" id="{A526D241-6432-C37F-6B11-2B77B3412D2D}"/>
              </a:ext>
            </a:extLst>
          </p:cNvPr>
          <p:cNvSpPr>
            <a:spLocks noGrp="1"/>
          </p:cNvSpPr>
          <p:nvPr>
            <p:ph type="body" sz="quarter" idx="11" hasCustomPrompt="1"/>
          </p:nvPr>
        </p:nvSpPr>
        <p:spPr>
          <a:xfrm>
            <a:off x="377743" y="965207"/>
            <a:ext cx="8382001"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4" name="Rectangle: Rounded Corners 3">
            <a:extLst>
              <a:ext uri="{FF2B5EF4-FFF2-40B4-BE49-F238E27FC236}">
                <a16:creationId xmlns:a16="http://schemas.microsoft.com/office/drawing/2014/main" id="{6647773C-BD00-F5E4-F6C6-8C9B31C49485}"/>
              </a:ext>
            </a:extLst>
          </p:cNvPr>
          <p:cNvSpPr/>
          <p:nvPr userDrawn="1"/>
        </p:nvSpPr>
        <p:spPr>
          <a:xfrm>
            <a:off x="377744" y="1600199"/>
            <a:ext cx="8329838" cy="2433689"/>
          </a:xfrm>
          <a:prstGeom prst="round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 Placeholder 5">
            <a:extLst>
              <a:ext uri="{FF2B5EF4-FFF2-40B4-BE49-F238E27FC236}">
                <a16:creationId xmlns:a16="http://schemas.microsoft.com/office/drawing/2014/main" id="{6B0068EE-C6DB-11EE-BC24-B1ADCAE53F61}"/>
              </a:ext>
            </a:extLst>
          </p:cNvPr>
          <p:cNvSpPr>
            <a:spLocks noGrp="1"/>
          </p:cNvSpPr>
          <p:nvPr>
            <p:ph type="body" sz="quarter" idx="12" hasCustomPrompt="1"/>
          </p:nvPr>
        </p:nvSpPr>
        <p:spPr>
          <a:xfrm>
            <a:off x="561108" y="1766455"/>
            <a:ext cx="7952509" cy="2057400"/>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Tree>
    <p:extLst>
      <p:ext uri="{BB962C8B-B14F-4D97-AF65-F5344CB8AC3E}">
        <p14:creationId xmlns:p14="http://schemas.microsoft.com/office/powerpoint/2010/main" val="556818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ADCDF92-609F-512D-4AD4-2F4C029B2C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6015" y="4161033"/>
            <a:ext cx="626723" cy="626723"/>
          </a:xfrm>
          <a:prstGeom prst="rect">
            <a:avLst/>
          </a:prstGeom>
        </p:spPr>
      </p:pic>
      <p:sp>
        <p:nvSpPr>
          <p:cNvPr id="8" name="Rounded Rectangle 7">
            <a:extLst>
              <a:ext uri="{FF2B5EF4-FFF2-40B4-BE49-F238E27FC236}">
                <a16:creationId xmlns:a16="http://schemas.microsoft.com/office/drawing/2014/main" id="{56010065-DD17-2D33-914A-A5E3A28A4709}"/>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 name="Text Placeholder 5">
            <a:extLst>
              <a:ext uri="{FF2B5EF4-FFF2-40B4-BE49-F238E27FC236}">
                <a16:creationId xmlns:a16="http://schemas.microsoft.com/office/drawing/2014/main" id="{0F2A40EA-AEC4-5951-532A-BB35302A031E}"/>
              </a:ext>
            </a:extLst>
          </p:cNvPr>
          <p:cNvSpPr>
            <a:spLocks noGrp="1"/>
          </p:cNvSpPr>
          <p:nvPr>
            <p:ph type="body" sz="quarter" idx="11" hasCustomPrompt="1"/>
          </p:nvPr>
        </p:nvSpPr>
        <p:spPr>
          <a:xfrm>
            <a:off x="377744" y="965207"/>
            <a:ext cx="8382000"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377744" y="1505959"/>
            <a:ext cx="8382000" cy="2412196"/>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3" name="Text Placeholder 5">
            <a:extLst>
              <a:ext uri="{FF2B5EF4-FFF2-40B4-BE49-F238E27FC236}">
                <a16:creationId xmlns:a16="http://schemas.microsoft.com/office/drawing/2014/main" id="{00A4F456-E4F4-9266-BE21-4FEA7BB86B41}"/>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Tree>
    <p:extLst>
      <p:ext uri="{BB962C8B-B14F-4D97-AF65-F5344CB8AC3E}">
        <p14:creationId xmlns:p14="http://schemas.microsoft.com/office/powerpoint/2010/main" val="225606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Blank_neurobox">
    <p:spTree>
      <p:nvGrpSpPr>
        <p:cNvPr id="1" name=""/>
        <p:cNvGrpSpPr/>
        <p:nvPr/>
      </p:nvGrpSpPr>
      <p:grpSpPr>
        <a:xfrm>
          <a:off x="0" y="0"/>
          <a:ext cx="0" cy="0"/>
          <a:chOff x="0" y="0"/>
          <a:chExt cx="0" cy="0"/>
        </a:xfrm>
      </p:grpSpPr>
      <p:sp>
        <p:nvSpPr>
          <p:cNvPr id="6" name="Rounded Rectangle 6">
            <a:extLst>
              <a:ext uri="{FF2B5EF4-FFF2-40B4-BE49-F238E27FC236}">
                <a16:creationId xmlns:a16="http://schemas.microsoft.com/office/drawing/2014/main" id="{47A6E09B-5ECE-A76E-1793-93F21C590743}"/>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2" name="Text Placeholder 5">
            <a:extLst>
              <a:ext uri="{FF2B5EF4-FFF2-40B4-BE49-F238E27FC236}">
                <a16:creationId xmlns:a16="http://schemas.microsoft.com/office/drawing/2014/main" id="{8DA853BF-3AD7-4B18-5204-858B8D83BD60}"/>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4" name="SmartArt Placeholder 3">
            <a:extLst>
              <a:ext uri="{FF2B5EF4-FFF2-40B4-BE49-F238E27FC236}">
                <a16:creationId xmlns:a16="http://schemas.microsoft.com/office/drawing/2014/main" id="{26BB16AC-7404-7257-8499-ECAFB82561DC}"/>
              </a:ext>
            </a:extLst>
          </p:cNvPr>
          <p:cNvSpPr>
            <a:spLocks noGrp="1"/>
          </p:cNvSpPr>
          <p:nvPr>
            <p:ph type="dgm" sz="quarter" idx="14"/>
          </p:nvPr>
        </p:nvSpPr>
        <p:spPr>
          <a:xfrm>
            <a:off x="377825" y="990600"/>
            <a:ext cx="8388350" cy="3729038"/>
          </a:xfrm>
        </p:spPr>
        <p:txBody>
          <a:bodyPr/>
          <a:lstStyle/>
          <a:p>
            <a:endParaRPr lang="en-GB"/>
          </a:p>
        </p:txBody>
      </p:sp>
    </p:spTree>
    <p:extLst>
      <p:ext uri="{BB962C8B-B14F-4D97-AF65-F5344CB8AC3E}">
        <p14:creationId xmlns:p14="http://schemas.microsoft.com/office/powerpoint/2010/main" val="3257867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5E8541F2-528E-838D-29B7-15F4E58C4EF5}"/>
              </a:ext>
            </a:extLst>
          </p:cNvPr>
          <p:cNvSpPr/>
          <p:nvPr userDrawn="1"/>
        </p:nvSpPr>
        <p:spPr>
          <a:xfrm>
            <a:off x="224116" y="228600"/>
            <a:ext cx="8695765" cy="4686300"/>
          </a:xfrm>
          <a:prstGeom prst="roundRect">
            <a:avLst>
              <a:gd name="adj" fmla="val 6337"/>
            </a:avLst>
          </a:prstGeom>
          <a:solidFill>
            <a:srgbClr val="5D36F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2" name="Text Placeholder 11">
            <a:extLst>
              <a:ext uri="{FF2B5EF4-FFF2-40B4-BE49-F238E27FC236}">
                <a16:creationId xmlns:a16="http://schemas.microsoft.com/office/drawing/2014/main" id="{7221783B-F74F-6089-81B8-926CF7BFA224}"/>
              </a:ext>
            </a:extLst>
          </p:cNvPr>
          <p:cNvSpPr>
            <a:spLocks noGrp="1"/>
          </p:cNvSpPr>
          <p:nvPr>
            <p:ph type="body" sz="quarter" idx="10" hasCustomPrompt="1"/>
          </p:nvPr>
        </p:nvSpPr>
        <p:spPr>
          <a:xfrm>
            <a:off x="762973" y="738074"/>
            <a:ext cx="3867393" cy="860426"/>
          </a:xfrm>
        </p:spPr>
        <p:txBody>
          <a:bodyPr>
            <a:normAutofit/>
          </a:bodyPr>
          <a:lstStyle>
            <a:lvl1pPr marL="0" indent="0">
              <a:buNone/>
              <a:defRPr sz="4000" b="1" i="0">
                <a:solidFill>
                  <a:schemeClr val="bg1"/>
                </a:solidFill>
                <a:latin typeface="Arial" panose="020B0604020202020204" pitchFamily="34" charset="0"/>
                <a:ea typeface="Roboto" panose="02000000000000000000" pitchFamily="2" charset="0"/>
                <a:cs typeface="Arial" panose="020B0604020202020204" pitchFamily="34" charset="0"/>
              </a:defRPr>
            </a:lvl1pPr>
          </a:lstStyle>
          <a:p>
            <a:pPr lvl="0"/>
            <a:r>
              <a:rPr lang="en-US" dirty="0"/>
              <a:t>Get in touch </a:t>
            </a:r>
          </a:p>
        </p:txBody>
      </p:sp>
      <p:pic>
        <p:nvPicPr>
          <p:cNvPr id="2" name="Picture 1" descr="A white square with blue text&#10;&#10;Description automatically generated">
            <a:extLst>
              <a:ext uri="{FF2B5EF4-FFF2-40B4-BE49-F238E27FC236}">
                <a16:creationId xmlns:a16="http://schemas.microsoft.com/office/drawing/2014/main" id="{EB01E01E-3409-E2EB-E83A-F6166F9058D8}"/>
              </a:ext>
            </a:extLst>
          </p:cNvPr>
          <p:cNvPicPr>
            <a:picLocks noChangeAspect="1"/>
          </p:cNvPicPr>
          <p:nvPr userDrawn="1"/>
        </p:nvPicPr>
        <p:blipFill>
          <a:blip r:embed="rId2"/>
          <a:stretch>
            <a:fillRect/>
          </a:stretch>
        </p:blipFill>
        <p:spPr>
          <a:xfrm>
            <a:off x="8166015" y="4161033"/>
            <a:ext cx="626723" cy="626723"/>
          </a:xfrm>
          <a:prstGeom prst="rect">
            <a:avLst/>
          </a:prstGeom>
        </p:spPr>
      </p:pic>
      <p:sp>
        <p:nvSpPr>
          <p:cNvPr id="6" name="Text Placeholder 5">
            <a:extLst>
              <a:ext uri="{FF2B5EF4-FFF2-40B4-BE49-F238E27FC236}">
                <a16:creationId xmlns:a16="http://schemas.microsoft.com/office/drawing/2014/main" id="{92D2A0BD-4692-1670-73A2-14F7A759463F}"/>
              </a:ext>
            </a:extLst>
          </p:cNvPr>
          <p:cNvSpPr>
            <a:spLocks noGrp="1"/>
          </p:cNvSpPr>
          <p:nvPr>
            <p:ph type="body" sz="quarter" idx="12" hasCustomPrompt="1"/>
          </p:nvPr>
        </p:nvSpPr>
        <p:spPr>
          <a:xfrm>
            <a:off x="763587" y="1890813"/>
            <a:ext cx="4074301" cy="1857578"/>
          </a:xfrm>
        </p:spPr>
        <p:txBody>
          <a:bodyPr>
            <a:noAutofit/>
          </a:bodyPr>
          <a:lstStyle>
            <a:lvl1pPr marL="0" indent="0">
              <a:buNone/>
              <a:defRPr sz="1800">
                <a:solidFill>
                  <a:schemeClr val="bg1"/>
                </a:solidFill>
              </a:defRPr>
            </a:lvl1pPr>
            <a:lvl5pPr>
              <a:defRPr sz="1800">
                <a:solidFill>
                  <a:schemeClr val="bg1"/>
                </a:solidFill>
              </a:defRPr>
            </a:lvl5pPr>
          </a:lstStyle>
          <a:p>
            <a:pPr lvl="0"/>
            <a:r>
              <a:rPr lang="en-US" dirty="0"/>
              <a:t>[Name/team]</a:t>
            </a:r>
          </a:p>
          <a:p>
            <a:pPr lvl="0"/>
            <a:r>
              <a:rPr lang="en-US" dirty="0"/>
              <a:t>E: [commercial@neurobox.co.uk]</a:t>
            </a:r>
          </a:p>
          <a:p>
            <a:pPr lvl="0"/>
            <a:r>
              <a:rPr lang="en-US" dirty="0"/>
              <a:t>T: 01223 608 491</a:t>
            </a:r>
          </a:p>
          <a:p>
            <a:pPr lvl="0"/>
            <a:r>
              <a:rPr lang="en-US" dirty="0"/>
              <a:t>W: neurobox.co.uk</a:t>
            </a:r>
          </a:p>
          <a:p>
            <a:pPr lvl="0"/>
            <a:r>
              <a:rPr lang="en-US" dirty="0"/>
              <a:t>[</a:t>
            </a:r>
            <a:r>
              <a:rPr lang="en-US" dirty="0" err="1"/>
              <a:t>Linkedin</a:t>
            </a:r>
            <a:r>
              <a:rPr lang="en-US" dirty="0"/>
              <a:t> Profile link if needed]</a:t>
            </a:r>
          </a:p>
          <a:p>
            <a:pPr lvl="4"/>
            <a:endParaRPr lang="en-GB" dirty="0"/>
          </a:p>
        </p:txBody>
      </p:sp>
    </p:spTree>
    <p:extLst>
      <p:ext uri="{BB962C8B-B14F-4D97-AF65-F5344CB8AC3E}">
        <p14:creationId xmlns:p14="http://schemas.microsoft.com/office/powerpoint/2010/main" val="157855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_neurobox">
    <p:spTree>
      <p:nvGrpSpPr>
        <p:cNvPr id="1" name=""/>
        <p:cNvGrpSpPr/>
        <p:nvPr/>
      </p:nvGrpSpPr>
      <p:grpSpPr>
        <a:xfrm>
          <a:off x="0" y="0"/>
          <a:ext cx="0" cy="0"/>
          <a:chOff x="0" y="0"/>
          <a:chExt cx="0" cy="0"/>
        </a:xfrm>
      </p:grpSpPr>
      <p:sp>
        <p:nvSpPr>
          <p:cNvPr id="6" name="Rounded Rectangle 6">
            <a:extLst>
              <a:ext uri="{FF2B5EF4-FFF2-40B4-BE49-F238E27FC236}">
                <a16:creationId xmlns:a16="http://schemas.microsoft.com/office/drawing/2014/main" id="{47A6E09B-5ECE-A76E-1793-93F21C590743}"/>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pic>
        <p:nvPicPr>
          <p:cNvPr id="7" name="Graphic 6">
            <a:extLst>
              <a:ext uri="{FF2B5EF4-FFF2-40B4-BE49-F238E27FC236}">
                <a16:creationId xmlns:a16="http://schemas.microsoft.com/office/drawing/2014/main" id="{FB0ECE44-D86B-0845-2E4F-EC43D81E37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6015" y="4161033"/>
            <a:ext cx="626723" cy="626723"/>
          </a:xfrm>
          <a:prstGeom prst="rect">
            <a:avLst/>
          </a:prstGeom>
        </p:spPr>
      </p:pic>
    </p:spTree>
    <p:extLst>
      <p:ext uri="{BB962C8B-B14F-4D97-AF65-F5344CB8AC3E}">
        <p14:creationId xmlns:p14="http://schemas.microsoft.com/office/powerpoint/2010/main" val="1268061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1C60-7A15-D9C7-72D9-C9506E3A1F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EB14D53-5ED8-16CB-8D62-F2D6A9E8F6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E941A3B-EC51-B9B7-9407-878D352B3AAB}"/>
              </a:ext>
            </a:extLst>
          </p:cNvPr>
          <p:cNvSpPr>
            <a:spLocks noGrp="1"/>
          </p:cNvSpPr>
          <p:nvPr>
            <p:ph type="dt" sz="half" idx="10"/>
          </p:nvPr>
        </p:nvSpPr>
        <p:spPr/>
        <p:txBody>
          <a:bodyPr/>
          <a:lstStyle/>
          <a:p>
            <a:fld id="{83A37911-5CE1-4E74-9CD8-EA9ABF94C0A2}" type="datetimeFigureOut">
              <a:rPr lang="en-GB" smtClean="0"/>
              <a:t>16/09/2025</a:t>
            </a:fld>
            <a:endParaRPr lang="en-GB"/>
          </a:p>
        </p:txBody>
      </p:sp>
      <p:sp>
        <p:nvSpPr>
          <p:cNvPr id="5" name="Footer Placeholder 4">
            <a:extLst>
              <a:ext uri="{FF2B5EF4-FFF2-40B4-BE49-F238E27FC236}">
                <a16:creationId xmlns:a16="http://schemas.microsoft.com/office/drawing/2014/main" id="{BB1E5A5F-0A89-2B1B-AF30-E05207861E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68169A-C857-5180-8AEC-98C78B51580B}"/>
              </a:ext>
            </a:extLst>
          </p:cNvPr>
          <p:cNvSpPr>
            <a:spLocks noGrp="1"/>
          </p:cNvSpPr>
          <p:nvPr>
            <p:ph type="sldNum" sz="quarter" idx="12"/>
          </p:nvPr>
        </p:nvSpPr>
        <p:spPr/>
        <p:txBody>
          <a:bodyPr/>
          <a:lstStyle/>
          <a:p>
            <a:fld id="{E2F38C16-4124-4D6D-A788-1A7FD12B30A2}" type="slidenum">
              <a:rPr lang="en-GB" smtClean="0"/>
              <a:t>‹#›</a:t>
            </a:fld>
            <a:endParaRPr lang="en-GB"/>
          </a:p>
        </p:txBody>
      </p:sp>
    </p:spTree>
    <p:extLst>
      <p:ext uri="{BB962C8B-B14F-4D97-AF65-F5344CB8AC3E}">
        <p14:creationId xmlns:p14="http://schemas.microsoft.com/office/powerpoint/2010/main" val="6875473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59069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2_Custom Layout">
    <p:spTree>
      <p:nvGrpSpPr>
        <p:cNvPr id="1" name="Shape 21"/>
        <p:cNvGrpSpPr/>
        <p:nvPr/>
      </p:nvGrpSpPr>
      <p:grpSpPr>
        <a:xfrm>
          <a:off x="0" y="0"/>
          <a:ext cx="0" cy="0"/>
          <a:chOff x="0" y="0"/>
          <a:chExt cx="0" cy="0"/>
        </a:xfrm>
      </p:grpSpPr>
      <p:pic>
        <p:nvPicPr>
          <p:cNvPr id="22" name="Google Shape;22;p33"/>
          <p:cNvPicPr preferRelativeResize="0"/>
          <p:nvPr/>
        </p:nvPicPr>
        <p:blipFill rotWithShape="1">
          <a:blip r:embed="rId2">
            <a:alphaModFix/>
          </a:blip>
          <a:srcRect/>
          <a:stretch/>
        </p:blipFill>
        <p:spPr>
          <a:xfrm>
            <a:off x="8166016" y="4161034"/>
            <a:ext cx="626723" cy="626723"/>
          </a:xfrm>
          <a:prstGeom prst="rect">
            <a:avLst/>
          </a:prstGeom>
          <a:noFill/>
          <a:ln>
            <a:noFill/>
          </a:ln>
        </p:spPr>
      </p:pic>
      <p:sp>
        <p:nvSpPr>
          <p:cNvPr id="23" name="Google Shape;23;p33"/>
          <p:cNvSpPr/>
          <p:nvPr/>
        </p:nvSpPr>
        <p:spPr>
          <a:xfrm>
            <a:off x="224118" y="228600"/>
            <a:ext cx="8695765" cy="4686300"/>
          </a:xfrm>
          <a:prstGeom prst="roundRect">
            <a:avLst>
              <a:gd name="adj" fmla="val 6337"/>
            </a:avLst>
          </a:prstGeom>
          <a:noFill/>
          <a:ln w="9525" cap="flat" cmpd="sng">
            <a:solidFill>
              <a:srgbClr val="5D36FF"/>
            </a:solidFill>
            <a:prstDash val="solid"/>
            <a:miter lim="800000"/>
            <a:headEnd type="none" w="sm" len="sm"/>
            <a:tailEnd type="none" w="sm" len="sm"/>
          </a:ln>
        </p:spPr>
        <p:txBody>
          <a:bodyPr spcFirstLastPara="1" wrap="square" lIns="68569" tIns="34275" rIns="68569" bIns="34275" anchor="ctr" anchorCtr="0">
            <a:noAutofit/>
          </a:bodyPr>
          <a:lstStyle/>
          <a:p>
            <a:pPr marL="0" marR="0" lvl="0" indent="0" algn="ctr" rtl="0">
              <a:spcBef>
                <a:spcPts val="0"/>
              </a:spcBef>
              <a:spcAft>
                <a:spcPts val="0"/>
              </a:spcAft>
              <a:buNone/>
            </a:pPr>
            <a:endParaRPr sz="2000" b="0" i="0" u="none" strike="noStrike" cap="none">
              <a:solidFill>
                <a:schemeClr val="lt1"/>
              </a:solidFill>
              <a:latin typeface="Calibri"/>
              <a:ea typeface="Calibri"/>
              <a:cs typeface="Calibri"/>
              <a:sym typeface="Calibri"/>
            </a:endParaRPr>
          </a:p>
        </p:txBody>
      </p:sp>
      <p:sp>
        <p:nvSpPr>
          <p:cNvPr id="24" name="Google Shape;24;p33"/>
          <p:cNvSpPr txBox="1">
            <a:spLocks noGrp="1"/>
          </p:cNvSpPr>
          <p:nvPr>
            <p:ph type="body" idx="1"/>
          </p:nvPr>
        </p:nvSpPr>
        <p:spPr>
          <a:xfrm>
            <a:off x="377744" y="965208"/>
            <a:ext cx="8382000" cy="449572"/>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3F3F3F"/>
              </a:buClr>
              <a:buSzPts val="2667"/>
              <a:buNone/>
              <a:defRPr sz="2000" b="0" i="0">
                <a:solidFill>
                  <a:srgbClr val="3F3F3F"/>
                </a:solidFill>
                <a:latin typeface="Arial"/>
                <a:ea typeface="Arial"/>
                <a:cs typeface="Arial"/>
                <a:sym typeface="Arial"/>
              </a:defRPr>
            </a:lvl1pPr>
            <a:lvl2pPr marL="685800" lvl="1" indent="-285750" algn="l">
              <a:lnSpc>
                <a:spcPct val="90000"/>
              </a:lnSpc>
              <a:spcBef>
                <a:spcPts val="375"/>
              </a:spcBef>
              <a:spcAft>
                <a:spcPts val="0"/>
              </a:spcAft>
              <a:buClr>
                <a:schemeClr val="dk1"/>
              </a:buClr>
              <a:buSzPts val="2400"/>
              <a:buChar char="•"/>
              <a:defRPr>
                <a:latin typeface="Avenir"/>
                <a:ea typeface="Avenir"/>
                <a:cs typeface="Avenir"/>
                <a:sym typeface="Avenir"/>
              </a:defRPr>
            </a:lvl2pPr>
            <a:lvl3pPr marL="1028700" lvl="2" indent="-266700" algn="l">
              <a:lnSpc>
                <a:spcPct val="90000"/>
              </a:lnSpc>
              <a:spcBef>
                <a:spcPts val="375"/>
              </a:spcBef>
              <a:spcAft>
                <a:spcPts val="0"/>
              </a:spcAft>
              <a:buClr>
                <a:schemeClr val="dk1"/>
              </a:buClr>
              <a:buSzPts val="2000"/>
              <a:buChar char="•"/>
              <a:defRPr>
                <a:latin typeface="Avenir"/>
                <a:ea typeface="Avenir"/>
                <a:cs typeface="Avenir"/>
                <a:sym typeface="Avenir"/>
              </a:defRPr>
            </a:lvl3pPr>
            <a:lvl4pPr marL="1371600" lvl="3" indent="-257175" algn="l">
              <a:lnSpc>
                <a:spcPct val="90000"/>
              </a:lnSpc>
              <a:spcBef>
                <a:spcPts val="375"/>
              </a:spcBef>
              <a:spcAft>
                <a:spcPts val="0"/>
              </a:spcAft>
              <a:buClr>
                <a:schemeClr val="dk1"/>
              </a:buClr>
              <a:buSzPts val="1800"/>
              <a:buChar char="•"/>
              <a:defRPr>
                <a:latin typeface="Avenir"/>
                <a:ea typeface="Avenir"/>
                <a:cs typeface="Avenir"/>
                <a:sym typeface="Avenir"/>
              </a:defRPr>
            </a:lvl4pPr>
            <a:lvl5pPr marL="1714500" lvl="4" indent="-257175" algn="l">
              <a:lnSpc>
                <a:spcPct val="90000"/>
              </a:lnSpc>
              <a:spcBef>
                <a:spcPts val="375"/>
              </a:spcBef>
              <a:spcAft>
                <a:spcPts val="0"/>
              </a:spcAft>
              <a:buClr>
                <a:schemeClr val="dk1"/>
              </a:buClr>
              <a:buSzPts val="1800"/>
              <a:buChar char="•"/>
              <a:defRPr>
                <a:latin typeface="Avenir"/>
                <a:ea typeface="Avenir"/>
                <a:cs typeface="Avenir"/>
                <a:sym typeface="Aveni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5" name="Google Shape;25;p33"/>
          <p:cNvSpPr txBox="1">
            <a:spLocks noGrp="1"/>
          </p:cNvSpPr>
          <p:nvPr>
            <p:ph type="body" idx="2"/>
          </p:nvPr>
        </p:nvSpPr>
        <p:spPr>
          <a:xfrm>
            <a:off x="377744" y="1505960"/>
            <a:ext cx="8382000" cy="2412196"/>
          </a:xfrm>
          <a:prstGeom prst="rect">
            <a:avLst/>
          </a:prstGeom>
          <a:noFill/>
          <a:ln>
            <a:noFill/>
          </a:ln>
        </p:spPr>
        <p:txBody>
          <a:bodyPr spcFirstLastPara="1" wrap="square" lIns="91425" tIns="45700" rIns="91425" bIns="45700" anchor="t" anchorCtr="0">
            <a:normAutofit/>
          </a:bodyPr>
          <a:lstStyle>
            <a:lvl1pPr marL="342900" lvl="0" indent="-233691" algn="l">
              <a:lnSpc>
                <a:spcPct val="90000"/>
              </a:lnSpc>
              <a:spcBef>
                <a:spcPts val="750"/>
              </a:spcBef>
              <a:spcAft>
                <a:spcPts val="0"/>
              </a:spcAft>
              <a:buClr>
                <a:srgbClr val="5D36FF"/>
              </a:buClr>
              <a:buSzPts val="1307"/>
              <a:buFont typeface="Courier New"/>
              <a:buChar char="o"/>
              <a:defRPr sz="1400">
                <a:solidFill>
                  <a:srgbClr val="3F3F3F"/>
                </a:solidFill>
                <a:latin typeface="Arial"/>
                <a:ea typeface="Arial"/>
                <a:cs typeface="Arial"/>
                <a:sym typeface="Arial"/>
              </a:defRPr>
            </a:lvl1pPr>
            <a:lvl2pPr marL="685800" lvl="1" indent="-229223" algn="l">
              <a:lnSpc>
                <a:spcPct val="90000"/>
              </a:lnSpc>
              <a:spcBef>
                <a:spcPts val="375"/>
              </a:spcBef>
              <a:spcAft>
                <a:spcPts val="0"/>
              </a:spcAft>
              <a:buClr>
                <a:srgbClr val="5D36FF"/>
              </a:buClr>
              <a:buSzPts val="1213"/>
              <a:buChar char="•"/>
              <a:defRPr sz="1300" b="0" i="0">
                <a:solidFill>
                  <a:srgbClr val="595959"/>
                </a:solidFill>
                <a:latin typeface="Arial"/>
                <a:ea typeface="Arial"/>
                <a:cs typeface="Arial"/>
                <a:sym typeface="Arial"/>
              </a:defRPr>
            </a:lvl2pPr>
            <a:lvl3pPr marL="1028700" lvl="2" indent="-266700" algn="l">
              <a:lnSpc>
                <a:spcPct val="90000"/>
              </a:lnSpc>
              <a:spcBef>
                <a:spcPts val="375"/>
              </a:spcBef>
              <a:spcAft>
                <a:spcPts val="0"/>
              </a:spcAft>
              <a:buClr>
                <a:schemeClr val="dk1"/>
              </a:buClr>
              <a:buSzPts val="2000"/>
              <a:buChar char="•"/>
              <a:defRPr>
                <a:latin typeface="Avenir"/>
                <a:ea typeface="Avenir"/>
                <a:cs typeface="Avenir"/>
                <a:sym typeface="Avenir"/>
              </a:defRPr>
            </a:lvl3pPr>
            <a:lvl4pPr marL="1371600" lvl="3" indent="-257175" algn="l">
              <a:lnSpc>
                <a:spcPct val="90000"/>
              </a:lnSpc>
              <a:spcBef>
                <a:spcPts val="375"/>
              </a:spcBef>
              <a:spcAft>
                <a:spcPts val="0"/>
              </a:spcAft>
              <a:buClr>
                <a:schemeClr val="dk1"/>
              </a:buClr>
              <a:buSzPts val="1800"/>
              <a:buChar char="•"/>
              <a:defRPr>
                <a:latin typeface="Avenir"/>
                <a:ea typeface="Avenir"/>
                <a:cs typeface="Avenir"/>
                <a:sym typeface="Avenir"/>
              </a:defRPr>
            </a:lvl4pPr>
            <a:lvl5pPr marL="1714500" lvl="4" indent="-257175" algn="l">
              <a:lnSpc>
                <a:spcPct val="90000"/>
              </a:lnSpc>
              <a:spcBef>
                <a:spcPts val="375"/>
              </a:spcBef>
              <a:spcAft>
                <a:spcPts val="0"/>
              </a:spcAft>
              <a:buClr>
                <a:schemeClr val="dk1"/>
              </a:buClr>
              <a:buSzPts val="1800"/>
              <a:buChar char="•"/>
              <a:defRPr>
                <a:latin typeface="Avenir"/>
                <a:ea typeface="Avenir"/>
                <a:cs typeface="Avenir"/>
                <a:sym typeface="Aveni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6" name="Google Shape;26;p33"/>
          <p:cNvSpPr txBox="1">
            <a:spLocks noGrp="1"/>
          </p:cNvSpPr>
          <p:nvPr>
            <p:ph type="body" idx="3"/>
          </p:nvPr>
        </p:nvSpPr>
        <p:spPr>
          <a:xfrm>
            <a:off x="377744" y="424455"/>
            <a:ext cx="8382000" cy="449572"/>
          </a:xfrm>
          <a:prstGeom prst="rect">
            <a:avLst/>
          </a:prstGeom>
          <a:noFill/>
          <a:ln>
            <a:noFill/>
          </a:ln>
        </p:spPr>
        <p:txBody>
          <a:bodyPr spcFirstLastPara="1" wrap="square" lIns="91425" tIns="45700" rIns="91425" bIns="45700" anchor="t" anchorCtr="0">
            <a:noAutofit/>
          </a:bodyPr>
          <a:lstStyle>
            <a:lvl1pPr marL="342900" lvl="0" indent="-171450" algn="l">
              <a:lnSpc>
                <a:spcPct val="90000"/>
              </a:lnSpc>
              <a:spcBef>
                <a:spcPts val="750"/>
              </a:spcBef>
              <a:spcAft>
                <a:spcPts val="0"/>
              </a:spcAft>
              <a:buClr>
                <a:srgbClr val="5D36FF"/>
              </a:buClr>
              <a:buSzPts val="3200"/>
              <a:buNone/>
              <a:defRPr sz="2400" b="0" i="0">
                <a:solidFill>
                  <a:srgbClr val="5D36FF"/>
                </a:solidFill>
                <a:latin typeface="Arial"/>
                <a:ea typeface="Arial"/>
                <a:cs typeface="Arial"/>
                <a:sym typeface="Arial"/>
              </a:defRPr>
            </a:lvl1pPr>
            <a:lvl2pPr marL="685800" lvl="1" indent="-285750" algn="l">
              <a:lnSpc>
                <a:spcPct val="90000"/>
              </a:lnSpc>
              <a:spcBef>
                <a:spcPts val="375"/>
              </a:spcBef>
              <a:spcAft>
                <a:spcPts val="0"/>
              </a:spcAft>
              <a:buClr>
                <a:schemeClr val="dk1"/>
              </a:buClr>
              <a:buSzPts val="2400"/>
              <a:buChar char="•"/>
              <a:defRPr>
                <a:latin typeface="Avenir"/>
                <a:ea typeface="Avenir"/>
                <a:cs typeface="Avenir"/>
                <a:sym typeface="Avenir"/>
              </a:defRPr>
            </a:lvl2pPr>
            <a:lvl3pPr marL="1028700" lvl="2" indent="-266700" algn="l">
              <a:lnSpc>
                <a:spcPct val="90000"/>
              </a:lnSpc>
              <a:spcBef>
                <a:spcPts val="375"/>
              </a:spcBef>
              <a:spcAft>
                <a:spcPts val="0"/>
              </a:spcAft>
              <a:buClr>
                <a:schemeClr val="dk1"/>
              </a:buClr>
              <a:buSzPts val="2000"/>
              <a:buChar char="•"/>
              <a:defRPr>
                <a:latin typeface="Avenir"/>
                <a:ea typeface="Avenir"/>
                <a:cs typeface="Avenir"/>
                <a:sym typeface="Avenir"/>
              </a:defRPr>
            </a:lvl3pPr>
            <a:lvl4pPr marL="1371600" lvl="3" indent="-257175" algn="l">
              <a:lnSpc>
                <a:spcPct val="90000"/>
              </a:lnSpc>
              <a:spcBef>
                <a:spcPts val="375"/>
              </a:spcBef>
              <a:spcAft>
                <a:spcPts val="0"/>
              </a:spcAft>
              <a:buClr>
                <a:schemeClr val="dk1"/>
              </a:buClr>
              <a:buSzPts val="1800"/>
              <a:buChar char="•"/>
              <a:defRPr>
                <a:latin typeface="Avenir"/>
                <a:ea typeface="Avenir"/>
                <a:cs typeface="Avenir"/>
                <a:sym typeface="Avenir"/>
              </a:defRPr>
            </a:lvl4pPr>
            <a:lvl5pPr marL="1714500" lvl="4" indent="-257175" algn="l">
              <a:lnSpc>
                <a:spcPct val="90000"/>
              </a:lnSpc>
              <a:spcBef>
                <a:spcPts val="375"/>
              </a:spcBef>
              <a:spcAft>
                <a:spcPts val="0"/>
              </a:spcAft>
              <a:buClr>
                <a:schemeClr val="dk1"/>
              </a:buClr>
              <a:buSzPts val="1800"/>
              <a:buChar char="•"/>
              <a:defRPr>
                <a:latin typeface="Avenir"/>
                <a:ea typeface="Avenir"/>
                <a:cs typeface="Avenir"/>
                <a:sym typeface="Aveni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654525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ADCDF92-609F-512D-4AD4-2F4C029B2C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6016" y="4161034"/>
            <a:ext cx="626723" cy="626723"/>
          </a:xfrm>
          <a:prstGeom prst="rect">
            <a:avLst/>
          </a:prstGeom>
        </p:spPr>
      </p:pic>
      <p:sp>
        <p:nvSpPr>
          <p:cNvPr id="8" name="Rounded Rectangle 7">
            <a:extLst>
              <a:ext uri="{FF2B5EF4-FFF2-40B4-BE49-F238E27FC236}">
                <a16:creationId xmlns:a16="http://schemas.microsoft.com/office/drawing/2014/main" id="{56010065-DD17-2D33-914A-A5E3A28A4709}"/>
              </a:ext>
            </a:extLst>
          </p:cNvPr>
          <p:cNvSpPr/>
          <p:nvPr userDrawn="1"/>
        </p:nvSpPr>
        <p:spPr>
          <a:xfrm>
            <a:off x="224118"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 name="Text Placeholder 5">
            <a:extLst>
              <a:ext uri="{FF2B5EF4-FFF2-40B4-BE49-F238E27FC236}">
                <a16:creationId xmlns:a16="http://schemas.microsoft.com/office/drawing/2014/main" id="{0F2A40EA-AEC4-5951-532A-BB35302A031E}"/>
              </a:ext>
            </a:extLst>
          </p:cNvPr>
          <p:cNvSpPr>
            <a:spLocks noGrp="1"/>
          </p:cNvSpPr>
          <p:nvPr>
            <p:ph type="body" sz="quarter" idx="11" hasCustomPrompt="1"/>
          </p:nvPr>
        </p:nvSpPr>
        <p:spPr>
          <a:xfrm>
            <a:off x="377744" y="965208"/>
            <a:ext cx="8382000"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377744" y="1505960"/>
            <a:ext cx="8382000" cy="2412196"/>
          </a:xfrm>
          <a:prstGeom prst="rect">
            <a:avLst/>
          </a:prstGeom>
        </p:spPr>
        <p:txBody>
          <a:bodyPr vert="horz"/>
          <a:lstStyle>
            <a:lvl1pPr marL="285743" indent="-285743">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3" name="Text Placeholder 5">
            <a:extLst>
              <a:ext uri="{FF2B5EF4-FFF2-40B4-BE49-F238E27FC236}">
                <a16:creationId xmlns:a16="http://schemas.microsoft.com/office/drawing/2014/main" id="{00A4F456-E4F4-9266-BE21-4FEA7BB86B41}"/>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Tree>
    <p:extLst>
      <p:ext uri="{BB962C8B-B14F-4D97-AF65-F5344CB8AC3E}">
        <p14:creationId xmlns:p14="http://schemas.microsoft.com/office/powerpoint/2010/main" val="3518370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Custom Layou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ADCDF92-609F-512D-4AD4-2F4C029B2CB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6016" y="4161034"/>
            <a:ext cx="626723" cy="626723"/>
          </a:xfrm>
          <a:prstGeom prst="rect">
            <a:avLst/>
          </a:prstGeom>
        </p:spPr>
      </p:pic>
      <p:sp>
        <p:nvSpPr>
          <p:cNvPr id="8" name="Rounded Rectangle 7">
            <a:extLst>
              <a:ext uri="{FF2B5EF4-FFF2-40B4-BE49-F238E27FC236}">
                <a16:creationId xmlns:a16="http://schemas.microsoft.com/office/drawing/2014/main" id="{56010065-DD17-2D33-914A-A5E3A28A4709}"/>
              </a:ext>
            </a:extLst>
          </p:cNvPr>
          <p:cNvSpPr/>
          <p:nvPr userDrawn="1"/>
        </p:nvSpPr>
        <p:spPr>
          <a:xfrm>
            <a:off x="224118"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9" name="Text Placeholder 5">
            <a:extLst>
              <a:ext uri="{FF2B5EF4-FFF2-40B4-BE49-F238E27FC236}">
                <a16:creationId xmlns:a16="http://schemas.microsoft.com/office/drawing/2014/main" id="{0F2A40EA-AEC4-5951-532A-BB35302A031E}"/>
              </a:ext>
            </a:extLst>
          </p:cNvPr>
          <p:cNvSpPr>
            <a:spLocks noGrp="1"/>
          </p:cNvSpPr>
          <p:nvPr>
            <p:ph type="body" sz="quarter" idx="11" hasCustomPrompt="1"/>
          </p:nvPr>
        </p:nvSpPr>
        <p:spPr>
          <a:xfrm>
            <a:off x="377744" y="965208"/>
            <a:ext cx="8382000"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0" name="Text Placeholder 5">
            <a:extLst>
              <a:ext uri="{FF2B5EF4-FFF2-40B4-BE49-F238E27FC236}">
                <a16:creationId xmlns:a16="http://schemas.microsoft.com/office/drawing/2014/main" id="{F3EB29D7-E1FC-1E98-6B04-231CFB1FD9B7}"/>
              </a:ext>
            </a:extLst>
          </p:cNvPr>
          <p:cNvSpPr>
            <a:spLocks noGrp="1"/>
          </p:cNvSpPr>
          <p:nvPr>
            <p:ph type="body" sz="quarter" idx="12" hasCustomPrompt="1"/>
          </p:nvPr>
        </p:nvSpPr>
        <p:spPr>
          <a:xfrm>
            <a:off x="377744" y="1505960"/>
            <a:ext cx="8382000" cy="2412196"/>
          </a:xfrm>
          <a:prstGeom prst="rect">
            <a:avLst/>
          </a:prstGeom>
        </p:spPr>
        <p:txBody>
          <a:bodyPr vert="horz"/>
          <a:lstStyle>
            <a:lvl1pPr marL="285743" indent="-285743">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3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3" name="Text Placeholder 5">
            <a:extLst>
              <a:ext uri="{FF2B5EF4-FFF2-40B4-BE49-F238E27FC236}">
                <a16:creationId xmlns:a16="http://schemas.microsoft.com/office/drawing/2014/main" id="{00A4F456-E4F4-9266-BE21-4FEA7BB86B41}"/>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Tree>
    <p:extLst>
      <p:ext uri="{BB962C8B-B14F-4D97-AF65-F5344CB8AC3E}">
        <p14:creationId xmlns:p14="http://schemas.microsoft.com/office/powerpoint/2010/main" val="2679508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D6621-5E48-C992-464A-49AB1114BC9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2B1DFB-03CF-31A4-D07E-117D7C5FFEAB}"/>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A094A67-01FB-8980-9407-1E6AFABBFCA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BD8A1D-A830-BF90-B165-DD43914A380D}"/>
              </a:ext>
            </a:extLst>
          </p:cNvPr>
          <p:cNvSpPr>
            <a:spLocks noGrp="1"/>
          </p:cNvSpPr>
          <p:nvPr>
            <p:ph type="dt" sz="half" idx="10"/>
          </p:nvPr>
        </p:nvSpPr>
        <p:spPr/>
        <p:txBody>
          <a:bodyPr/>
          <a:lstStyle/>
          <a:p>
            <a:fld id="{83A37911-5CE1-4E74-9CD8-EA9ABF94C0A2}" type="datetimeFigureOut">
              <a:rPr lang="en-GB" smtClean="0"/>
              <a:t>16/09/2025</a:t>
            </a:fld>
            <a:endParaRPr lang="en-GB"/>
          </a:p>
        </p:txBody>
      </p:sp>
      <p:sp>
        <p:nvSpPr>
          <p:cNvPr id="6" name="Footer Placeholder 5">
            <a:extLst>
              <a:ext uri="{FF2B5EF4-FFF2-40B4-BE49-F238E27FC236}">
                <a16:creationId xmlns:a16="http://schemas.microsoft.com/office/drawing/2014/main" id="{84E3CF91-F061-4687-C57C-87CD0795D6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814BD7-B77C-E4C8-D722-FAA4651BE6DF}"/>
              </a:ext>
            </a:extLst>
          </p:cNvPr>
          <p:cNvSpPr>
            <a:spLocks noGrp="1"/>
          </p:cNvSpPr>
          <p:nvPr>
            <p:ph type="sldNum" sz="quarter" idx="12"/>
          </p:nvPr>
        </p:nvSpPr>
        <p:spPr/>
        <p:txBody>
          <a:bodyPr/>
          <a:lstStyle/>
          <a:p>
            <a:fld id="{E2F38C16-4124-4D6D-A788-1A7FD12B30A2}" type="slidenum">
              <a:rPr lang="en-GB" smtClean="0"/>
              <a:t>‹#›</a:t>
            </a:fld>
            <a:endParaRPr lang="en-GB"/>
          </a:p>
        </p:txBody>
      </p:sp>
    </p:spTree>
    <p:extLst>
      <p:ext uri="{BB962C8B-B14F-4D97-AF65-F5344CB8AC3E}">
        <p14:creationId xmlns:p14="http://schemas.microsoft.com/office/powerpoint/2010/main" val="273547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 name="Text Placeholder 5">
            <a:extLst>
              <a:ext uri="{FF2B5EF4-FFF2-40B4-BE49-F238E27FC236}">
                <a16:creationId xmlns:a16="http://schemas.microsoft.com/office/drawing/2014/main" id="{4DC37ED6-DDCD-BA4D-E495-7258CEC48266}"/>
              </a:ext>
            </a:extLst>
          </p:cNvPr>
          <p:cNvSpPr>
            <a:spLocks noGrp="1"/>
          </p:cNvSpPr>
          <p:nvPr>
            <p:ph type="body" sz="quarter" idx="11" hasCustomPrompt="1"/>
          </p:nvPr>
        </p:nvSpPr>
        <p:spPr>
          <a:xfrm>
            <a:off x="377743" y="965207"/>
            <a:ext cx="4112063"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9" name="Text Placeholder 5">
            <a:extLst>
              <a:ext uri="{FF2B5EF4-FFF2-40B4-BE49-F238E27FC236}">
                <a16:creationId xmlns:a16="http://schemas.microsoft.com/office/drawing/2014/main" id="{4A1AD2FD-2048-9FA6-BB10-DC486D2AD403}"/>
              </a:ext>
            </a:extLst>
          </p:cNvPr>
          <p:cNvSpPr>
            <a:spLocks noGrp="1"/>
          </p:cNvSpPr>
          <p:nvPr>
            <p:ph type="body" sz="quarter" idx="12" hasCustomPrompt="1"/>
          </p:nvPr>
        </p:nvSpPr>
        <p:spPr>
          <a:xfrm>
            <a:off x="377743" y="1505958"/>
            <a:ext cx="4112063" cy="2552333"/>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13" name="Text Placeholder 5">
            <a:extLst>
              <a:ext uri="{FF2B5EF4-FFF2-40B4-BE49-F238E27FC236}">
                <a16:creationId xmlns:a16="http://schemas.microsoft.com/office/drawing/2014/main" id="{AA7C91F1-E33A-4979-0378-E4D0153AEE31}"/>
              </a:ext>
            </a:extLst>
          </p:cNvPr>
          <p:cNvSpPr>
            <a:spLocks noGrp="1"/>
          </p:cNvSpPr>
          <p:nvPr>
            <p:ph type="body" sz="quarter" idx="14" hasCustomPrompt="1"/>
          </p:nvPr>
        </p:nvSpPr>
        <p:spPr>
          <a:xfrm>
            <a:off x="4651792" y="965207"/>
            <a:ext cx="4112063"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4" name="Text Placeholder 5">
            <a:extLst>
              <a:ext uri="{FF2B5EF4-FFF2-40B4-BE49-F238E27FC236}">
                <a16:creationId xmlns:a16="http://schemas.microsoft.com/office/drawing/2014/main" id="{EC3CFC97-3575-6D10-5001-CEAB72BF31A7}"/>
              </a:ext>
            </a:extLst>
          </p:cNvPr>
          <p:cNvSpPr>
            <a:spLocks noGrp="1"/>
          </p:cNvSpPr>
          <p:nvPr>
            <p:ph type="body" sz="quarter" idx="15" hasCustomPrompt="1"/>
          </p:nvPr>
        </p:nvSpPr>
        <p:spPr>
          <a:xfrm>
            <a:off x="4651792" y="1505958"/>
            <a:ext cx="4112063" cy="2552333"/>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pic>
        <p:nvPicPr>
          <p:cNvPr id="17" name="Graphic 16">
            <a:extLst>
              <a:ext uri="{FF2B5EF4-FFF2-40B4-BE49-F238E27FC236}">
                <a16:creationId xmlns:a16="http://schemas.microsoft.com/office/drawing/2014/main" id="{DE82F3D7-7168-5DC7-724C-5D4947BF40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6015" y="4161033"/>
            <a:ext cx="626723" cy="626723"/>
          </a:xfrm>
          <a:prstGeom prst="rect">
            <a:avLst/>
          </a:prstGeom>
        </p:spPr>
      </p:pic>
    </p:spTree>
    <p:extLst>
      <p:ext uri="{BB962C8B-B14F-4D97-AF65-F5344CB8AC3E}">
        <p14:creationId xmlns:p14="http://schemas.microsoft.com/office/powerpoint/2010/main" val="42084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 name="Text Placeholder 5">
            <a:extLst>
              <a:ext uri="{FF2B5EF4-FFF2-40B4-BE49-F238E27FC236}">
                <a16:creationId xmlns:a16="http://schemas.microsoft.com/office/drawing/2014/main" id="{4DC37ED6-DDCD-BA4D-E495-7258CEC48266}"/>
              </a:ext>
            </a:extLst>
          </p:cNvPr>
          <p:cNvSpPr>
            <a:spLocks noGrp="1"/>
          </p:cNvSpPr>
          <p:nvPr>
            <p:ph type="body" sz="quarter" idx="11" hasCustomPrompt="1"/>
          </p:nvPr>
        </p:nvSpPr>
        <p:spPr>
          <a:xfrm>
            <a:off x="377743" y="965207"/>
            <a:ext cx="4112063"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9" name="Text Placeholder 5">
            <a:extLst>
              <a:ext uri="{FF2B5EF4-FFF2-40B4-BE49-F238E27FC236}">
                <a16:creationId xmlns:a16="http://schemas.microsoft.com/office/drawing/2014/main" id="{4A1AD2FD-2048-9FA6-BB10-DC486D2AD403}"/>
              </a:ext>
            </a:extLst>
          </p:cNvPr>
          <p:cNvSpPr>
            <a:spLocks noGrp="1"/>
          </p:cNvSpPr>
          <p:nvPr>
            <p:ph type="body" sz="quarter" idx="12" hasCustomPrompt="1"/>
          </p:nvPr>
        </p:nvSpPr>
        <p:spPr>
          <a:xfrm>
            <a:off x="377743" y="1505958"/>
            <a:ext cx="4112063" cy="1918560"/>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13" name="Text Placeholder 5">
            <a:extLst>
              <a:ext uri="{FF2B5EF4-FFF2-40B4-BE49-F238E27FC236}">
                <a16:creationId xmlns:a16="http://schemas.microsoft.com/office/drawing/2014/main" id="{AA7C91F1-E33A-4979-0378-E4D0153AEE31}"/>
              </a:ext>
            </a:extLst>
          </p:cNvPr>
          <p:cNvSpPr>
            <a:spLocks noGrp="1"/>
          </p:cNvSpPr>
          <p:nvPr>
            <p:ph type="body" sz="quarter" idx="14" hasCustomPrompt="1"/>
          </p:nvPr>
        </p:nvSpPr>
        <p:spPr>
          <a:xfrm>
            <a:off x="4651792" y="965207"/>
            <a:ext cx="4112063"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4" name="Text Placeholder 5">
            <a:extLst>
              <a:ext uri="{FF2B5EF4-FFF2-40B4-BE49-F238E27FC236}">
                <a16:creationId xmlns:a16="http://schemas.microsoft.com/office/drawing/2014/main" id="{EC3CFC97-3575-6D10-5001-CEAB72BF31A7}"/>
              </a:ext>
            </a:extLst>
          </p:cNvPr>
          <p:cNvSpPr>
            <a:spLocks noGrp="1"/>
          </p:cNvSpPr>
          <p:nvPr>
            <p:ph type="body" sz="quarter" idx="15" hasCustomPrompt="1"/>
          </p:nvPr>
        </p:nvSpPr>
        <p:spPr>
          <a:xfrm>
            <a:off x="4651792" y="1505958"/>
            <a:ext cx="4112063" cy="1918560"/>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pic>
        <p:nvPicPr>
          <p:cNvPr id="17" name="Graphic 16">
            <a:extLst>
              <a:ext uri="{FF2B5EF4-FFF2-40B4-BE49-F238E27FC236}">
                <a16:creationId xmlns:a16="http://schemas.microsoft.com/office/drawing/2014/main" id="{DE82F3D7-7168-5DC7-724C-5D4947BF40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6015" y="4161033"/>
            <a:ext cx="626723" cy="626723"/>
          </a:xfrm>
          <a:prstGeom prst="rect">
            <a:avLst/>
          </a:prstGeom>
        </p:spPr>
      </p:pic>
      <p:sp>
        <p:nvSpPr>
          <p:cNvPr id="2" name="Rounded Rectangle 1">
            <a:extLst>
              <a:ext uri="{FF2B5EF4-FFF2-40B4-BE49-F238E27FC236}">
                <a16:creationId xmlns:a16="http://schemas.microsoft.com/office/drawing/2014/main" id="{A9939583-1037-0595-AF41-E23A3F550EFC}"/>
              </a:ext>
            </a:extLst>
          </p:cNvPr>
          <p:cNvSpPr/>
          <p:nvPr userDrawn="1"/>
        </p:nvSpPr>
        <p:spPr>
          <a:xfrm>
            <a:off x="351261" y="3493009"/>
            <a:ext cx="7687609" cy="1298448"/>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3" name="Text Placeholder 5">
            <a:extLst>
              <a:ext uri="{FF2B5EF4-FFF2-40B4-BE49-F238E27FC236}">
                <a16:creationId xmlns:a16="http://schemas.microsoft.com/office/drawing/2014/main" id="{6DD416CE-CC73-43BD-A655-A9C4F48E6CDA}"/>
              </a:ext>
            </a:extLst>
          </p:cNvPr>
          <p:cNvSpPr>
            <a:spLocks noGrp="1"/>
          </p:cNvSpPr>
          <p:nvPr>
            <p:ph type="body" sz="quarter" idx="18" hasCustomPrompt="1"/>
          </p:nvPr>
        </p:nvSpPr>
        <p:spPr>
          <a:xfrm>
            <a:off x="477383" y="3621025"/>
            <a:ext cx="7429488" cy="1042416"/>
          </a:xfrm>
          <a:prstGeom prst="rect">
            <a:avLst/>
          </a:prstGeom>
        </p:spPr>
        <p:txBody>
          <a:bodyPr vert="horz">
            <a:normAutofit/>
          </a:bodyPr>
          <a:lstStyle>
            <a:lvl1pPr marL="0" indent="0">
              <a:buNone/>
              <a:defRPr sz="12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p:txBody>
      </p:sp>
    </p:spTree>
    <p:extLst>
      <p:ext uri="{BB962C8B-B14F-4D97-AF65-F5344CB8AC3E}">
        <p14:creationId xmlns:p14="http://schemas.microsoft.com/office/powerpoint/2010/main" val="3754980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pic>
        <p:nvPicPr>
          <p:cNvPr id="17" name="Graphic 16">
            <a:extLst>
              <a:ext uri="{FF2B5EF4-FFF2-40B4-BE49-F238E27FC236}">
                <a16:creationId xmlns:a16="http://schemas.microsoft.com/office/drawing/2014/main" id="{DE82F3D7-7168-5DC7-724C-5D4947BF40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6015" y="4161033"/>
            <a:ext cx="626723" cy="626723"/>
          </a:xfrm>
          <a:prstGeom prst="rect">
            <a:avLst/>
          </a:prstGeom>
        </p:spPr>
      </p:pic>
      <p:sp>
        <p:nvSpPr>
          <p:cNvPr id="2" name="Rounded Rectangle 1">
            <a:extLst>
              <a:ext uri="{FF2B5EF4-FFF2-40B4-BE49-F238E27FC236}">
                <a16:creationId xmlns:a16="http://schemas.microsoft.com/office/drawing/2014/main" id="{0F0BBF6F-E425-8DA2-E1D6-82628C424108}"/>
              </a:ext>
            </a:extLst>
          </p:cNvPr>
          <p:cNvSpPr/>
          <p:nvPr userDrawn="1"/>
        </p:nvSpPr>
        <p:spPr>
          <a:xfrm>
            <a:off x="351262" y="987551"/>
            <a:ext cx="4138442" cy="3054834"/>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4" name="Text Placeholder 5">
            <a:extLst>
              <a:ext uri="{FF2B5EF4-FFF2-40B4-BE49-F238E27FC236}">
                <a16:creationId xmlns:a16="http://schemas.microsoft.com/office/drawing/2014/main" id="{DAD764C9-70E5-76C2-0E21-0FD017753C0D}"/>
              </a:ext>
            </a:extLst>
          </p:cNvPr>
          <p:cNvSpPr>
            <a:spLocks noGrp="1"/>
          </p:cNvSpPr>
          <p:nvPr>
            <p:ph type="body" sz="quarter" idx="19" hasCustomPrompt="1"/>
          </p:nvPr>
        </p:nvSpPr>
        <p:spPr>
          <a:xfrm>
            <a:off x="535473" y="1235590"/>
            <a:ext cx="3752089"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5" name="Rounded Rectangle 4">
            <a:extLst>
              <a:ext uri="{FF2B5EF4-FFF2-40B4-BE49-F238E27FC236}">
                <a16:creationId xmlns:a16="http://schemas.microsoft.com/office/drawing/2014/main" id="{2301DA07-4AA7-AC0B-7D1E-E6839671F271}"/>
              </a:ext>
            </a:extLst>
          </p:cNvPr>
          <p:cNvSpPr/>
          <p:nvPr userDrawn="1"/>
        </p:nvSpPr>
        <p:spPr>
          <a:xfrm>
            <a:off x="4617721" y="987551"/>
            <a:ext cx="4138442" cy="3054834"/>
          </a:xfrm>
          <a:prstGeom prst="roundRect">
            <a:avLst>
              <a:gd name="adj" fmla="val 14359"/>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12" name="Text Placeholder 5">
            <a:extLst>
              <a:ext uri="{FF2B5EF4-FFF2-40B4-BE49-F238E27FC236}">
                <a16:creationId xmlns:a16="http://schemas.microsoft.com/office/drawing/2014/main" id="{4BFBCE5B-DEBB-1F53-3096-42B1344AEDBC}"/>
              </a:ext>
            </a:extLst>
          </p:cNvPr>
          <p:cNvSpPr>
            <a:spLocks noGrp="1"/>
          </p:cNvSpPr>
          <p:nvPr>
            <p:ph type="body" sz="quarter" idx="12" hasCustomPrompt="1"/>
          </p:nvPr>
        </p:nvSpPr>
        <p:spPr>
          <a:xfrm>
            <a:off x="535473" y="1729590"/>
            <a:ext cx="3752089" cy="2062481"/>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6" name="Text Placeholder 5">
            <a:extLst>
              <a:ext uri="{FF2B5EF4-FFF2-40B4-BE49-F238E27FC236}">
                <a16:creationId xmlns:a16="http://schemas.microsoft.com/office/drawing/2014/main" id="{4DA9B524-FBE1-18AC-15B8-B07F801C5DC9}"/>
              </a:ext>
            </a:extLst>
          </p:cNvPr>
          <p:cNvSpPr>
            <a:spLocks noGrp="1"/>
          </p:cNvSpPr>
          <p:nvPr>
            <p:ph type="body" sz="quarter" idx="20" hasCustomPrompt="1"/>
          </p:nvPr>
        </p:nvSpPr>
        <p:spPr>
          <a:xfrm>
            <a:off x="4802674" y="1235590"/>
            <a:ext cx="3752089" cy="380477"/>
          </a:xfrm>
          <a:prstGeom prst="rect">
            <a:avLst/>
          </a:prstGeom>
        </p:spPr>
        <p:txBody>
          <a:bodyPr vert="horz">
            <a:normAutofit/>
          </a:bodyPr>
          <a:lstStyle>
            <a:lvl1pPr marL="0" indent="0">
              <a:buNone/>
              <a:defRPr sz="1800" b="0" i="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8" name="Text Placeholder 5">
            <a:extLst>
              <a:ext uri="{FF2B5EF4-FFF2-40B4-BE49-F238E27FC236}">
                <a16:creationId xmlns:a16="http://schemas.microsoft.com/office/drawing/2014/main" id="{A0CADA74-BB47-C7C8-4A3E-F05756F93242}"/>
              </a:ext>
            </a:extLst>
          </p:cNvPr>
          <p:cNvSpPr>
            <a:spLocks noGrp="1"/>
          </p:cNvSpPr>
          <p:nvPr>
            <p:ph type="body" sz="quarter" idx="21" hasCustomPrompt="1"/>
          </p:nvPr>
        </p:nvSpPr>
        <p:spPr>
          <a:xfrm>
            <a:off x="4802674" y="1729590"/>
            <a:ext cx="3752089" cy="2062481"/>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Tree>
    <p:extLst>
      <p:ext uri="{BB962C8B-B14F-4D97-AF65-F5344CB8AC3E}">
        <p14:creationId xmlns:p14="http://schemas.microsoft.com/office/powerpoint/2010/main" val="3390946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 name="Text Placeholder 5">
            <a:extLst>
              <a:ext uri="{FF2B5EF4-FFF2-40B4-BE49-F238E27FC236}">
                <a16:creationId xmlns:a16="http://schemas.microsoft.com/office/drawing/2014/main" id="{4DC37ED6-DDCD-BA4D-E495-7258CEC48266}"/>
              </a:ext>
            </a:extLst>
          </p:cNvPr>
          <p:cNvSpPr>
            <a:spLocks noGrp="1"/>
          </p:cNvSpPr>
          <p:nvPr>
            <p:ph type="body" sz="quarter" idx="11" hasCustomPrompt="1"/>
          </p:nvPr>
        </p:nvSpPr>
        <p:spPr>
          <a:xfrm>
            <a:off x="377743" y="965207"/>
            <a:ext cx="4112063"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9" name="Text Placeholder 5">
            <a:extLst>
              <a:ext uri="{FF2B5EF4-FFF2-40B4-BE49-F238E27FC236}">
                <a16:creationId xmlns:a16="http://schemas.microsoft.com/office/drawing/2014/main" id="{4A1AD2FD-2048-9FA6-BB10-DC486D2AD403}"/>
              </a:ext>
            </a:extLst>
          </p:cNvPr>
          <p:cNvSpPr>
            <a:spLocks noGrp="1"/>
          </p:cNvSpPr>
          <p:nvPr>
            <p:ph type="body" sz="quarter" idx="12" hasCustomPrompt="1"/>
          </p:nvPr>
        </p:nvSpPr>
        <p:spPr>
          <a:xfrm>
            <a:off x="377743" y="1505959"/>
            <a:ext cx="4112063" cy="1648721"/>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13" name="Text Placeholder 5">
            <a:extLst>
              <a:ext uri="{FF2B5EF4-FFF2-40B4-BE49-F238E27FC236}">
                <a16:creationId xmlns:a16="http://schemas.microsoft.com/office/drawing/2014/main" id="{AA7C91F1-E33A-4979-0378-E4D0153AEE31}"/>
              </a:ext>
            </a:extLst>
          </p:cNvPr>
          <p:cNvSpPr>
            <a:spLocks noGrp="1"/>
          </p:cNvSpPr>
          <p:nvPr>
            <p:ph type="body" sz="quarter" idx="14" hasCustomPrompt="1"/>
          </p:nvPr>
        </p:nvSpPr>
        <p:spPr>
          <a:xfrm>
            <a:off x="4651792" y="965207"/>
            <a:ext cx="4112063"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14" name="Text Placeholder 5">
            <a:extLst>
              <a:ext uri="{FF2B5EF4-FFF2-40B4-BE49-F238E27FC236}">
                <a16:creationId xmlns:a16="http://schemas.microsoft.com/office/drawing/2014/main" id="{EC3CFC97-3575-6D10-5001-CEAB72BF31A7}"/>
              </a:ext>
            </a:extLst>
          </p:cNvPr>
          <p:cNvSpPr>
            <a:spLocks noGrp="1"/>
          </p:cNvSpPr>
          <p:nvPr>
            <p:ph type="body" sz="quarter" idx="15" hasCustomPrompt="1"/>
          </p:nvPr>
        </p:nvSpPr>
        <p:spPr>
          <a:xfrm>
            <a:off x="4651792" y="1505959"/>
            <a:ext cx="4112063" cy="1648721"/>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2" name="Picture Placeholder 3">
            <a:extLst>
              <a:ext uri="{FF2B5EF4-FFF2-40B4-BE49-F238E27FC236}">
                <a16:creationId xmlns:a16="http://schemas.microsoft.com/office/drawing/2014/main" id="{4202A61C-EC9E-00CC-0629-CA8F9A0CC751}"/>
              </a:ext>
            </a:extLst>
          </p:cNvPr>
          <p:cNvSpPr>
            <a:spLocks noGrp="1"/>
          </p:cNvSpPr>
          <p:nvPr>
            <p:ph type="pic" sz="quarter" idx="16"/>
          </p:nvPr>
        </p:nvSpPr>
        <p:spPr>
          <a:xfrm>
            <a:off x="4651792" y="3245860"/>
            <a:ext cx="4107952" cy="1473185"/>
          </a:xfrm>
          <a:prstGeom prst="roundRect">
            <a:avLst>
              <a:gd name="adj" fmla="val 14962"/>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
        <p:nvSpPr>
          <p:cNvPr id="3" name="Picture Placeholder 3">
            <a:extLst>
              <a:ext uri="{FF2B5EF4-FFF2-40B4-BE49-F238E27FC236}">
                <a16:creationId xmlns:a16="http://schemas.microsoft.com/office/drawing/2014/main" id="{1A8F00DF-76E3-4A2E-DF35-D04FF7309627}"/>
              </a:ext>
            </a:extLst>
          </p:cNvPr>
          <p:cNvSpPr>
            <a:spLocks noGrp="1"/>
          </p:cNvSpPr>
          <p:nvPr>
            <p:ph type="pic" sz="quarter" idx="17"/>
          </p:nvPr>
        </p:nvSpPr>
        <p:spPr>
          <a:xfrm>
            <a:off x="381854" y="3245860"/>
            <a:ext cx="4107952" cy="1473185"/>
          </a:xfrm>
          <a:prstGeom prst="roundRect">
            <a:avLst>
              <a:gd name="adj" fmla="val 14962"/>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79867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514FC40-B83A-B372-65A0-699DECBEF4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6015" y="4161033"/>
            <a:ext cx="626723" cy="626723"/>
          </a:xfrm>
          <a:prstGeom prst="rect">
            <a:avLst/>
          </a:prstGeom>
        </p:spPr>
      </p:pic>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 name="Text Placeholder 5">
            <a:extLst>
              <a:ext uri="{FF2B5EF4-FFF2-40B4-BE49-F238E27FC236}">
                <a16:creationId xmlns:a16="http://schemas.microsoft.com/office/drawing/2014/main" id="{4DC37ED6-DDCD-BA4D-E495-7258CEC48266}"/>
              </a:ext>
            </a:extLst>
          </p:cNvPr>
          <p:cNvSpPr>
            <a:spLocks noGrp="1"/>
          </p:cNvSpPr>
          <p:nvPr>
            <p:ph type="body" sz="quarter" idx="11" hasCustomPrompt="1"/>
          </p:nvPr>
        </p:nvSpPr>
        <p:spPr>
          <a:xfrm>
            <a:off x="377744" y="965207"/>
            <a:ext cx="2663408"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9" name="Text Placeholder 5">
            <a:extLst>
              <a:ext uri="{FF2B5EF4-FFF2-40B4-BE49-F238E27FC236}">
                <a16:creationId xmlns:a16="http://schemas.microsoft.com/office/drawing/2014/main" id="{4A1AD2FD-2048-9FA6-BB10-DC486D2AD403}"/>
              </a:ext>
            </a:extLst>
          </p:cNvPr>
          <p:cNvSpPr>
            <a:spLocks noGrp="1"/>
          </p:cNvSpPr>
          <p:nvPr>
            <p:ph type="body" sz="quarter" idx="12" hasCustomPrompt="1"/>
          </p:nvPr>
        </p:nvSpPr>
        <p:spPr>
          <a:xfrm>
            <a:off x="377744" y="1505958"/>
            <a:ext cx="2663408" cy="2552333"/>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2" name="Text Placeholder 5">
            <a:extLst>
              <a:ext uri="{FF2B5EF4-FFF2-40B4-BE49-F238E27FC236}">
                <a16:creationId xmlns:a16="http://schemas.microsoft.com/office/drawing/2014/main" id="{68A89CF9-6B66-2897-955F-67EC9A3E66C1}"/>
              </a:ext>
            </a:extLst>
          </p:cNvPr>
          <p:cNvSpPr>
            <a:spLocks noGrp="1"/>
          </p:cNvSpPr>
          <p:nvPr>
            <p:ph type="body" sz="quarter" idx="14" hasCustomPrompt="1"/>
          </p:nvPr>
        </p:nvSpPr>
        <p:spPr>
          <a:xfrm>
            <a:off x="3237040" y="965207"/>
            <a:ext cx="2663408"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3" name="Text Placeholder 5">
            <a:extLst>
              <a:ext uri="{FF2B5EF4-FFF2-40B4-BE49-F238E27FC236}">
                <a16:creationId xmlns:a16="http://schemas.microsoft.com/office/drawing/2014/main" id="{6C6DDB2D-776B-A06B-5133-C78DD676EC0B}"/>
              </a:ext>
            </a:extLst>
          </p:cNvPr>
          <p:cNvSpPr>
            <a:spLocks noGrp="1"/>
          </p:cNvSpPr>
          <p:nvPr>
            <p:ph type="body" sz="quarter" idx="15" hasCustomPrompt="1"/>
          </p:nvPr>
        </p:nvSpPr>
        <p:spPr>
          <a:xfrm>
            <a:off x="3237040" y="1505958"/>
            <a:ext cx="2663408" cy="2552333"/>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4" name="Text Placeholder 5">
            <a:extLst>
              <a:ext uri="{FF2B5EF4-FFF2-40B4-BE49-F238E27FC236}">
                <a16:creationId xmlns:a16="http://schemas.microsoft.com/office/drawing/2014/main" id="{E79E23AE-1976-F07E-196A-7E54D8E72ACB}"/>
              </a:ext>
            </a:extLst>
          </p:cNvPr>
          <p:cNvSpPr>
            <a:spLocks noGrp="1"/>
          </p:cNvSpPr>
          <p:nvPr>
            <p:ph type="body" sz="quarter" idx="16" hasCustomPrompt="1"/>
          </p:nvPr>
        </p:nvSpPr>
        <p:spPr>
          <a:xfrm>
            <a:off x="6096336" y="965207"/>
            <a:ext cx="2663408"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5" name="Text Placeholder 5">
            <a:extLst>
              <a:ext uri="{FF2B5EF4-FFF2-40B4-BE49-F238E27FC236}">
                <a16:creationId xmlns:a16="http://schemas.microsoft.com/office/drawing/2014/main" id="{7036E780-CE56-09A1-5F63-FB2574267D10}"/>
              </a:ext>
            </a:extLst>
          </p:cNvPr>
          <p:cNvSpPr>
            <a:spLocks noGrp="1"/>
          </p:cNvSpPr>
          <p:nvPr>
            <p:ph type="body" sz="quarter" idx="17" hasCustomPrompt="1"/>
          </p:nvPr>
        </p:nvSpPr>
        <p:spPr>
          <a:xfrm>
            <a:off x="6096336" y="1505958"/>
            <a:ext cx="2663408" cy="2552333"/>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Tree>
    <p:extLst>
      <p:ext uri="{BB962C8B-B14F-4D97-AF65-F5344CB8AC3E}">
        <p14:creationId xmlns:p14="http://schemas.microsoft.com/office/powerpoint/2010/main" val="90963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514FC40-B83A-B372-65A0-699DECBEF4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6015" y="4161033"/>
            <a:ext cx="626723" cy="626723"/>
          </a:xfrm>
          <a:prstGeom prst="rect">
            <a:avLst/>
          </a:prstGeom>
        </p:spPr>
      </p:pic>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 name="Text Placeholder 5">
            <a:extLst>
              <a:ext uri="{FF2B5EF4-FFF2-40B4-BE49-F238E27FC236}">
                <a16:creationId xmlns:a16="http://schemas.microsoft.com/office/drawing/2014/main" id="{4DC37ED6-DDCD-BA4D-E495-7258CEC48266}"/>
              </a:ext>
            </a:extLst>
          </p:cNvPr>
          <p:cNvSpPr>
            <a:spLocks noGrp="1"/>
          </p:cNvSpPr>
          <p:nvPr>
            <p:ph type="body" sz="quarter" idx="11" hasCustomPrompt="1"/>
          </p:nvPr>
        </p:nvSpPr>
        <p:spPr>
          <a:xfrm>
            <a:off x="377743" y="965207"/>
            <a:ext cx="5207731"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9" name="Text Placeholder 5">
            <a:extLst>
              <a:ext uri="{FF2B5EF4-FFF2-40B4-BE49-F238E27FC236}">
                <a16:creationId xmlns:a16="http://schemas.microsoft.com/office/drawing/2014/main" id="{4A1AD2FD-2048-9FA6-BB10-DC486D2AD403}"/>
              </a:ext>
            </a:extLst>
          </p:cNvPr>
          <p:cNvSpPr>
            <a:spLocks noGrp="1"/>
          </p:cNvSpPr>
          <p:nvPr>
            <p:ph type="body" sz="quarter" idx="12" hasCustomPrompt="1"/>
          </p:nvPr>
        </p:nvSpPr>
        <p:spPr>
          <a:xfrm>
            <a:off x="377743" y="1505958"/>
            <a:ext cx="5207731" cy="3213087"/>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2" name="Picture Placeholder 3">
            <a:extLst>
              <a:ext uri="{FF2B5EF4-FFF2-40B4-BE49-F238E27FC236}">
                <a16:creationId xmlns:a16="http://schemas.microsoft.com/office/drawing/2014/main" id="{0CFA09D9-D45B-78C7-E5B3-9023DF2355FE}"/>
              </a:ext>
            </a:extLst>
          </p:cNvPr>
          <p:cNvSpPr>
            <a:spLocks noGrp="1"/>
          </p:cNvSpPr>
          <p:nvPr>
            <p:ph type="pic" sz="quarter" idx="14"/>
          </p:nvPr>
        </p:nvSpPr>
        <p:spPr>
          <a:xfrm>
            <a:off x="5712618" y="965207"/>
            <a:ext cx="3047126" cy="3068682"/>
          </a:xfrm>
          <a:prstGeom prst="roundRect">
            <a:avLst>
              <a:gd name="adj" fmla="val 7111"/>
            </a:avLst>
          </a:prstGeom>
        </p:spPr>
        <p:txBody>
          <a:bodyPr>
            <a:normAutofit/>
          </a:bodyPr>
          <a:lstStyle>
            <a:lvl1pPr marL="342900" indent="-342900">
              <a:buSzPct val="70000"/>
              <a:buFont typeface="Courier New" panose="02070309020205020404" pitchFamily="49" charset="0"/>
              <a:buChar char="o"/>
              <a:defRPr sz="2000" b="0" i="0">
                <a:solidFill>
                  <a:srgbClr val="5D36FF"/>
                </a:solidFill>
                <a:latin typeface="Arial" panose="020B0604020202020204" pitchFamily="34" charset="0"/>
                <a:ea typeface="Roboto" panose="02000000000000000000" pitchFamily="2"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24789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7514FC40-B83A-B372-65A0-699DECBEF4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66015" y="4161033"/>
            <a:ext cx="626723" cy="626723"/>
          </a:xfrm>
          <a:prstGeom prst="rect">
            <a:avLst/>
          </a:prstGeom>
        </p:spPr>
      </p:pic>
      <p:sp>
        <p:nvSpPr>
          <p:cNvPr id="7" name="Rounded Rectangle 6">
            <a:extLst>
              <a:ext uri="{FF2B5EF4-FFF2-40B4-BE49-F238E27FC236}">
                <a16:creationId xmlns:a16="http://schemas.microsoft.com/office/drawing/2014/main" id="{21AE780B-A5E8-DC66-1C53-73E8CA4A409F}"/>
              </a:ext>
            </a:extLst>
          </p:cNvPr>
          <p:cNvSpPr/>
          <p:nvPr userDrawn="1"/>
        </p:nvSpPr>
        <p:spPr>
          <a:xfrm>
            <a:off x="224117" y="228600"/>
            <a:ext cx="8695765" cy="4686300"/>
          </a:xfrm>
          <a:prstGeom prst="roundRect">
            <a:avLst>
              <a:gd name="adj" fmla="val 6337"/>
            </a:avLst>
          </a:prstGeom>
          <a:noFill/>
          <a:ln>
            <a:solidFill>
              <a:srgbClr val="5D3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p>
        </p:txBody>
      </p:sp>
      <p:sp>
        <p:nvSpPr>
          <p:cNvPr id="8" name="Text Placeholder 5">
            <a:extLst>
              <a:ext uri="{FF2B5EF4-FFF2-40B4-BE49-F238E27FC236}">
                <a16:creationId xmlns:a16="http://schemas.microsoft.com/office/drawing/2014/main" id="{4DC37ED6-DDCD-BA4D-E495-7258CEC48266}"/>
              </a:ext>
            </a:extLst>
          </p:cNvPr>
          <p:cNvSpPr>
            <a:spLocks noGrp="1"/>
          </p:cNvSpPr>
          <p:nvPr>
            <p:ph type="body" sz="quarter" idx="11" hasCustomPrompt="1"/>
          </p:nvPr>
        </p:nvSpPr>
        <p:spPr>
          <a:xfrm>
            <a:off x="377743" y="965207"/>
            <a:ext cx="5207731" cy="449572"/>
          </a:xfrm>
          <a:prstGeom prst="rect">
            <a:avLst/>
          </a:prstGeom>
        </p:spPr>
        <p:txBody>
          <a:bodyPr vert="horz">
            <a:normAutofit/>
          </a:bodyPr>
          <a:lstStyle>
            <a:lvl1pPr marL="0" indent="0">
              <a:buNone/>
              <a:defRPr sz="2000" b="0" i="0" baseline="0">
                <a:solidFill>
                  <a:schemeClr val="tx1">
                    <a:lumMod val="75000"/>
                    <a:lumOff val="25000"/>
                  </a:schemeClr>
                </a:solidFill>
                <a:latin typeface="Arial" panose="020B0604020202020204" pitchFamily="34" charset="0"/>
                <a:ea typeface="Roboto Light"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sub-title</a:t>
            </a:r>
          </a:p>
        </p:txBody>
      </p:sp>
      <p:sp>
        <p:nvSpPr>
          <p:cNvPr id="9" name="Text Placeholder 5">
            <a:extLst>
              <a:ext uri="{FF2B5EF4-FFF2-40B4-BE49-F238E27FC236}">
                <a16:creationId xmlns:a16="http://schemas.microsoft.com/office/drawing/2014/main" id="{4A1AD2FD-2048-9FA6-BB10-DC486D2AD403}"/>
              </a:ext>
            </a:extLst>
          </p:cNvPr>
          <p:cNvSpPr>
            <a:spLocks noGrp="1"/>
          </p:cNvSpPr>
          <p:nvPr>
            <p:ph type="body" sz="quarter" idx="12" hasCustomPrompt="1"/>
          </p:nvPr>
        </p:nvSpPr>
        <p:spPr>
          <a:xfrm>
            <a:off x="377743" y="1505958"/>
            <a:ext cx="5207731" cy="3213087"/>
          </a:xfrm>
          <a:prstGeom prst="rect">
            <a:avLst/>
          </a:prstGeom>
        </p:spPr>
        <p:txBody>
          <a:bodyPr vert="horz"/>
          <a:lstStyle>
            <a:lvl1pPr marL="285750" indent="-285750">
              <a:buClr>
                <a:srgbClr val="5D36FF"/>
              </a:buClr>
              <a:buSzPct val="70000"/>
              <a:buFont typeface="Courier New"/>
              <a:buChar char="o"/>
              <a:defRPr sz="1400" baseline="0">
                <a:solidFill>
                  <a:schemeClr val="tx1">
                    <a:lumMod val="75000"/>
                    <a:lumOff val="25000"/>
                  </a:schemeClr>
                </a:solidFill>
                <a:latin typeface="Arial" panose="020B0604020202020204" pitchFamily="34" charset="0"/>
                <a:ea typeface="Roboto" panose="02000000000000000000" pitchFamily="2" charset="0"/>
                <a:cs typeface="Arial" panose="020B0604020202020204" pitchFamily="34" charset="0"/>
              </a:defRPr>
            </a:lvl1pPr>
            <a:lvl2pPr>
              <a:buClr>
                <a:srgbClr val="5D36FF"/>
              </a:buClr>
              <a:buSzPct val="70000"/>
              <a:defRPr sz="1200" b="0" i="0" baseline="0">
                <a:solidFill>
                  <a:schemeClr val="tx1">
                    <a:lumMod val="65000"/>
                    <a:lumOff val="35000"/>
                  </a:schemeClr>
                </a:solidFill>
                <a:latin typeface="Arial" panose="020B0604020202020204" pitchFamily="34" charset="0"/>
                <a:ea typeface="Roboto Light" panose="02000000000000000000" pitchFamily="2" charset="0"/>
                <a:cs typeface="Arial" panose="020B0604020202020204" pitchFamily="34" charset="0"/>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Body text</a:t>
            </a:r>
          </a:p>
          <a:p>
            <a:pPr lvl="1"/>
            <a:r>
              <a:rPr lang="en-US" dirty="0">
                <a:latin typeface="Avenir Book"/>
                <a:cs typeface="Avenir Book"/>
              </a:rPr>
              <a:t>Sub text</a:t>
            </a:r>
            <a:endParaRPr lang="en-US" dirty="0"/>
          </a:p>
          <a:p>
            <a:pPr lvl="0"/>
            <a:endParaRPr lang="en-US" dirty="0"/>
          </a:p>
        </p:txBody>
      </p:sp>
      <p:sp>
        <p:nvSpPr>
          <p:cNvPr id="10" name="Text Placeholder 5">
            <a:extLst>
              <a:ext uri="{FF2B5EF4-FFF2-40B4-BE49-F238E27FC236}">
                <a16:creationId xmlns:a16="http://schemas.microsoft.com/office/drawing/2014/main" id="{C0392C2E-210B-1A1D-23B8-3D86F4B7B099}"/>
              </a:ext>
            </a:extLst>
          </p:cNvPr>
          <p:cNvSpPr>
            <a:spLocks noGrp="1"/>
          </p:cNvSpPr>
          <p:nvPr>
            <p:ph type="body" sz="quarter" idx="13" hasCustomPrompt="1"/>
          </p:nvPr>
        </p:nvSpPr>
        <p:spPr>
          <a:xfrm>
            <a:off x="377744" y="424455"/>
            <a:ext cx="8382000" cy="449572"/>
          </a:xfrm>
          <a:prstGeom prst="rect">
            <a:avLst/>
          </a:prstGeom>
        </p:spPr>
        <p:txBody>
          <a:bodyPr vert="horz">
            <a:noAutofit/>
          </a:bodyPr>
          <a:lstStyle>
            <a:lvl1pPr marL="0" indent="0">
              <a:buNone/>
              <a:defRPr sz="2400" b="0" i="0" baseline="0">
                <a:solidFill>
                  <a:srgbClr val="5D36FF"/>
                </a:solidFill>
                <a:latin typeface="Arial" panose="020B0604020202020204" pitchFamily="34" charset="0"/>
                <a:ea typeface="Roboto" panose="02000000000000000000" pitchFamily="2" charset="0"/>
                <a:cs typeface="Arial" panose="020B0604020202020204" pitchFamily="34" charset="0"/>
              </a:defRPr>
            </a:lvl1pPr>
            <a:lvl2pPr>
              <a:defRPr>
                <a:latin typeface="Avenir Heavy"/>
                <a:cs typeface="Avenir Heavy"/>
              </a:defRPr>
            </a:lvl2pPr>
            <a:lvl3pPr>
              <a:defRPr>
                <a:latin typeface="Avenir Heavy"/>
                <a:cs typeface="Avenir Heavy"/>
              </a:defRPr>
            </a:lvl3pPr>
            <a:lvl4pPr>
              <a:defRPr>
                <a:latin typeface="Avenir Heavy"/>
                <a:cs typeface="Avenir Heavy"/>
              </a:defRPr>
            </a:lvl4pPr>
            <a:lvl5pPr>
              <a:defRPr>
                <a:latin typeface="Avenir Heavy"/>
                <a:cs typeface="Avenir Heavy"/>
              </a:defRPr>
            </a:lvl5pPr>
          </a:lstStyle>
          <a:p>
            <a:pPr lvl="0"/>
            <a:r>
              <a:rPr lang="en-US" dirty="0"/>
              <a:t>Click to edit title</a:t>
            </a:r>
          </a:p>
        </p:txBody>
      </p:sp>
      <p:sp>
        <p:nvSpPr>
          <p:cNvPr id="3" name="Oval 2" descr="Insert photp">
            <a:extLst>
              <a:ext uri="{FF2B5EF4-FFF2-40B4-BE49-F238E27FC236}">
                <a16:creationId xmlns:a16="http://schemas.microsoft.com/office/drawing/2014/main" id="{C8B96318-3DA3-B0C0-371D-EBDB5343CCCC}"/>
              </a:ext>
            </a:extLst>
          </p:cNvPr>
          <p:cNvSpPr/>
          <p:nvPr userDrawn="1"/>
        </p:nvSpPr>
        <p:spPr>
          <a:xfrm>
            <a:off x="5836596" y="1271081"/>
            <a:ext cx="2814536" cy="2626468"/>
          </a:xfrm>
          <a:prstGeom prst="ellipse">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Picture Placeholder 4">
            <a:extLst>
              <a:ext uri="{FF2B5EF4-FFF2-40B4-BE49-F238E27FC236}">
                <a16:creationId xmlns:a16="http://schemas.microsoft.com/office/drawing/2014/main" id="{A2A5FE21-B8D0-3EFF-8D2D-F6A5A026118A}"/>
              </a:ext>
            </a:extLst>
          </p:cNvPr>
          <p:cNvSpPr>
            <a:spLocks noGrp="1"/>
          </p:cNvSpPr>
          <p:nvPr>
            <p:ph type="pic" sz="quarter" idx="14" hasCustomPrompt="1"/>
          </p:nvPr>
        </p:nvSpPr>
        <p:spPr>
          <a:xfrm>
            <a:off x="6011863" y="1116013"/>
            <a:ext cx="2754312" cy="2703512"/>
          </a:xfrm>
          <a:prstGeom prst="ellipse">
            <a:avLst/>
          </a:prstGeom>
        </p:spPr>
        <p:txBody>
          <a:bodyPr>
            <a:normAutofit/>
          </a:bodyPr>
          <a:lstStyle>
            <a:lvl1pPr>
              <a:defRPr sz="1600">
                <a:solidFill>
                  <a:srgbClr val="5D36FF"/>
                </a:solidFill>
              </a:defRPr>
            </a:lvl1pPr>
          </a:lstStyle>
          <a:p>
            <a:r>
              <a:rPr lang="en-GB" dirty="0"/>
              <a:t>Insert Speaker photo</a:t>
            </a:r>
          </a:p>
        </p:txBody>
      </p:sp>
    </p:spTree>
    <p:extLst>
      <p:ext uri="{BB962C8B-B14F-4D97-AF65-F5344CB8AC3E}">
        <p14:creationId xmlns:p14="http://schemas.microsoft.com/office/powerpoint/2010/main" val="344120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1152BF8-EBE5-3C49-A9D3-590A95BA5DC7}" type="slidenum">
              <a:rPr lang="en-US" smtClean="0"/>
              <a:t>‹#›</a:t>
            </a:fld>
            <a:endParaRPr lang="en-US"/>
          </a:p>
        </p:txBody>
      </p:sp>
    </p:spTree>
    <p:extLst>
      <p:ext uri="{BB962C8B-B14F-4D97-AF65-F5344CB8AC3E}">
        <p14:creationId xmlns:p14="http://schemas.microsoft.com/office/powerpoint/2010/main" val="1417834286"/>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81" r:id="rId3"/>
    <p:sldLayoutId id="2147483695" r:id="rId4"/>
    <p:sldLayoutId id="2147483693" r:id="rId5"/>
    <p:sldLayoutId id="2147483684" r:id="rId6"/>
    <p:sldLayoutId id="2147483683" r:id="rId7"/>
    <p:sldLayoutId id="2147483682" r:id="rId8"/>
    <p:sldLayoutId id="2147483699" r:id="rId9"/>
    <p:sldLayoutId id="2147483692" r:id="rId10"/>
    <p:sldLayoutId id="2147483688" r:id="rId11"/>
    <p:sldLayoutId id="2147483685" r:id="rId12"/>
    <p:sldLayoutId id="2147483691" r:id="rId13"/>
    <p:sldLayoutId id="2147483686" r:id="rId14"/>
    <p:sldLayoutId id="2147483687" r:id="rId15"/>
    <p:sldLayoutId id="2147483694" r:id="rId16"/>
    <p:sldLayoutId id="2147483689" r:id="rId17"/>
    <p:sldLayoutId id="2147483690" r:id="rId18"/>
    <p:sldLayoutId id="2147483697" r:id="rId19"/>
    <p:sldLayoutId id="2147483698" r:id="rId20"/>
    <p:sldLayoutId id="2147483701" r:id="rId21"/>
    <p:sldLayoutId id="2147483696" r:id="rId22"/>
    <p:sldLayoutId id="2147483702" r:id="rId23"/>
    <p:sldLayoutId id="2147483703" r:id="rId24"/>
    <p:sldLayoutId id="2147483704" r:id="rId25"/>
    <p:sldLayoutId id="2147483705" r:id="rId26"/>
    <p:sldLayoutId id="2147483706" r:id="rId27"/>
    <p:sldLayoutId id="2147483707" r:id="rId28"/>
  </p:sldLayoutIdLst>
  <p:hf hdr="0" dt="0"/>
  <p:txStyles>
    <p:titleStyle>
      <a:lvl1pPr algn="ctr" defTabSz="4572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www.madebydyslexia.org/" TargetMode="External"/><Relationship Id="rId3" Type="http://schemas.openxmlformats.org/officeDocument/2006/relationships/hyperlink" Target="mailto:helpline@bdadyslexia.org.uk" TargetMode="External"/><Relationship Id="rId7" Type="http://schemas.openxmlformats.org/officeDocument/2006/relationships/hyperlink" Target="https://www.bdadyslexia.org.uk/contact/find-a-local-dyslexia-association" TargetMode="External"/><Relationship Id="rId2" Type="http://schemas.openxmlformats.org/officeDocument/2006/relationships/hyperlink" Target="https://neurobox.co.uk/" TargetMode="External"/><Relationship Id="rId1" Type="http://schemas.openxmlformats.org/officeDocument/2006/relationships/slideLayout" Target="../slideLayouts/slideLayout27.xml"/><Relationship Id="rId6" Type="http://schemas.openxmlformats.org/officeDocument/2006/relationships/hyperlink" Target="https://www.youtube.com/@SucceedWithDyslexia" TargetMode="External"/><Relationship Id="rId5" Type="http://schemas.openxmlformats.org/officeDocument/2006/relationships/hyperlink" Target="https://www.adc.org.uk/" TargetMode="External"/><Relationship Id="rId10" Type="http://schemas.openxmlformats.org/officeDocument/2006/relationships/hyperlink" Target="https://support.microsoft.com/en-gb/topic/accessibility-tools-for-learning-a610cc7f-6cd1-49ff-a543-214cdf9a0710" TargetMode="External"/><Relationship Id="rId4" Type="http://schemas.openxmlformats.org/officeDocument/2006/relationships/hyperlink" Target="https://helenarkell.org.uk/" TargetMode="External"/><Relationship Id="rId9" Type="http://schemas.openxmlformats.org/officeDocument/2006/relationships/hyperlink" Target="https://www.callscotland.org.uk/blog/updated-aac-ipad-app-wheel-available-now/"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4FF191-B9D2-C200-EA40-513C6504A35F}"/>
              </a:ext>
            </a:extLst>
          </p:cNvPr>
          <p:cNvSpPr>
            <a:spLocks noGrp="1"/>
          </p:cNvSpPr>
          <p:nvPr>
            <p:ph type="body" sz="quarter" idx="10"/>
          </p:nvPr>
        </p:nvSpPr>
        <p:spPr>
          <a:xfrm>
            <a:off x="704606" y="2149581"/>
            <a:ext cx="7977169" cy="860426"/>
          </a:xfrm>
        </p:spPr>
        <p:txBody>
          <a:bodyPr>
            <a:normAutofit/>
          </a:bodyPr>
          <a:lstStyle/>
          <a:p>
            <a:r>
              <a:rPr lang="en-GB" sz="3200" b="1" dirty="0"/>
              <a:t>A Deep Dive into Dyslexia </a:t>
            </a:r>
          </a:p>
        </p:txBody>
      </p:sp>
      <p:sp>
        <p:nvSpPr>
          <p:cNvPr id="3" name="Text Placeholder 2">
            <a:extLst>
              <a:ext uri="{FF2B5EF4-FFF2-40B4-BE49-F238E27FC236}">
                <a16:creationId xmlns:a16="http://schemas.microsoft.com/office/drawing/2014/main" id="{97E2F801-6A5B-053B-B5D5-B14BE7310362}"/>
              </a:ext>
            </a:extLst>
          </p:cNvPr>
          <p:cNvSpPr>
            <a:spLocks noGrp="1"/>
          </p:cNvSpPr>
          <p:nvPr>
            <p:ph type="body" sz="quarter" idx="11"/>
          </p:nvPr>
        </p:nvSpPr>
        <p:spPr>
          <a:xfrm>
            <a:off x="704606" y="3020281"/>
            <a:ext cx="4666238" cy="1546695"/>
          </a:xfrm>
        </p:spPr>
        <p:txBody>
          <a:bodyPr>
            <a:normAutofit/>
          </a:bodyPr>
          <a:lstStyle/>
          <a:p>
            <a:r>
              <a:rPr lang="en-GB" dirty="0"/>
              <a:t>Presented by </a:t>
            </a:r>
            <a:r>
              <a:rPr lang="en-GB" b="1" dirty="0"/>
              <a:t>Donna Stevenson</a:t>
            </a:r>
            <a:r>
              <a:rPr lang="en-GB" dirty="0"/>
              <a:t>, She/Her</a:t>
            </a:r>
          </a:p>
          <a:p>
            <a:r>
              <a:rPr lang="en-GB" dirty="0"/>
              <a:t>Head of Training Services</a:t>
            </a:r>
          </a:p>
          <a:p>
            <a:r>
              <a:rPr lang="en-GB" dirty="0"/>
              <a:t>donna@neurobox.co.uk</a:t>
            </a:r>
          </a:p>
          <a:p>
            <a:endParaRPr lang="en-GB" dirty="0"/>
          </a:p>
        </p:txBody>
      </p:sp>
    </p:spTree>
    <p:extLst>
      <p:ext uri="{BB962C8B-B14F-4D97-AF65-F5344CB8AC3E}">
        <p14:creationId xmlns:p14="http://schemas.microsoft.com/office/powerpoint/2010/main" val="58961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DF7FD-2630-480D-E2F7-3E258DE9075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8115B8D-635A-3CA1-BE63-6C7949F9922B}"/>
              </a:ext>
            </a:extLst>
          </p:cNvPr>
          <p:cNvSpPr>
            <a:spLocks noGrp="1"/>
          </p:cNvSpPr>
          <p:nvPr>
            <p:ph type="body" sz="quarter" idx="10"/>
          </p:nvPr>
        </p:nvSpPr>
        <p:spPr>
          <a:xfrm>
            <a:off x="213131" y="1168783"/>
            <a:ext cx="8703988" cy="1760312"/>
          </a:xfrm>
        </p:spPr>
        <p:txBody>
          <a:bodyPr>
            <a:normAutofit fontScale="92500" lnSpcReduction="20000"/>
          </a:bodyPr>
          <a:lstStyle/>
          <a:p>
            <a:pPr algn="ctr"/>
            <a:endParaRPr lang="en-US" dirty="0"/>
          </a:p>
          <a:p>
            <a:pPr algn="ctr"/>
            <a:endParaRPr lang="en-US" dirty="0"/>
          </a:p>
          <a:p>
            <a:pPr algn="ctr"/>
            <a:r>
              <a:rPr lang="en-US" dirty="0"/>
              <a:t>Dyslexia – Fact Checking</a:t>
            </a:r>
            <a:endParaRPr lang="en-GB" dirty="0"/>
          </a:p>
        </p:txBody>
      </p:sp>
    </p:spTree>
    <p:extLst>
      <p:ext uri="{BB962C8B-B14F-4D97-AF65-F5344CB8AC3E}">
        <p14:creationId xmlns:p14="http://schemas.microsoft.com/office/powerpoint/2010/main" val="61873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7D5FD9-2EF8-448C-5CE1-063CF8566DA0}"/>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7E45C0B6-4E6E-F37D-726C-49FE67255B31}"/>
              </a:ext>
            </a:extLst>
          </p:cNvPr>
          <p:cNvSpPr>
            <a:spLocks noGrp="1"/>
          </p:cNvSpPr>
          <p:nvPr>
            <p:ph type="body" sz="quarter" idx="12"/>
          </p:nvPr>
        </p:nvSpPr>
        <p:spPr>
          <a:xfrm>
            <a:off x="377744" y="1414779"/>
            <a:ext cx="8382000" cy="3304266"/>
          </a:xfrm>
        </p:spPr>
        <p:txBody>
          <a:bodyPr>
            <a:normAutofit lnSpcReduction="10000"/>
          </a:bodyPr>
          <a:lstStyle/>
          <a:p>
            <a:r>
              <a:rPr lang="en-GB" sz="1800" dirty="0">
                <a:solidFill>
                  <a:srgbClr val="002060"/>
                </a:solidFill>
              </a:rPr>
              <a:t>Dyslexic individuals have super-powers!</a:t>
            </a:r>
          </a:p>
          <a:p>
            <a:r>
              <a:rPr lang="en-GB" sz="1800" dirty="0">
                <a:solidFill>
                  <a:srgbClr val="002060"/>
                </a:solidFill>
              </a:rPr>
              <a:t>Dyslexic individuals just need to work a bit harder to overcome their challenges</a:t>
            </a:r>
          </a:p>
          <a:p>
            <a:r>
              <a:rPr lang="en-GB" sz="1800" dirty="0">
                <a:solidFill>
                  <a:srgbClr val="002060"/>
                </a:solidFill>
              </a:rPr>
              <a:t>The lived experience of Dyslexia is always the same</a:t>
            </a:r>
          </a:p>
          <a:p>
            <a:r>
              <a:rPr lang="en-GB" sz="1800" dirty="0">
                <a:solidFill>
                  <a:srgbClr val="002060"/>
                </a:solidFill>
              </a:rPr>
              <a:t>Dyslexia does not co-occur with other neurodivergent differences</a:t>
            </a:r>
          </a:p>
          <a:p>
            <a:r>
              <a:rPr lang="en-GB" sz="1800" dirty="0">
                <a:solidFill>
                  <a:srgbClr val="002060"/>
                </a:solidFill>
              </a:rPr>
              <a:t>Everyone with Dyslexia has literacy issues…</a:t>
            </a:r>
          </a:p>
          <a:p>
            <a:r>
              <a:rPr lang="en-GB" sz="1800" dirty="0">
                <a:solidFill>
                  <a:srgbClr val="002060"/>
                </a:solidFill>
              </a:rPr>
              <a:t>There are only a small group of females who live with Dyslexia </a:t>
            </a:r>
          </a:p>
          <a:p>
            <a:r>
              <a:rPr lang="en-GB" sz="1800" dirty="0">
                <a:solidFill>
                  <a:srgbClr val="002060"/>
                </a:solidFill>
              </a:rPr>
              <a:t>We’re all a ‘little bit’ Dyslexic!</a:t>
            </a:r>
          </a:p>
          <a:p>
            <a:r>
              <a:rPr lang="en-GB" sz="1800" dirty="0">
                <a:solidFill>
                  <a:srgbClr val="002060"/>
                </a:solidFill>
              </a:rPr>
              <a:t>If your literacy issues connected to Dyslexia have ‘gone away’ then you don’t have Dyslexia anymore</a:t>
            </a:r>
          </a:p>
          <a:p>
            <a:r>
              <a:rPr lang="en-GB" sz="1800" dirty="0">
                <a:solidFill>
                  <a:srgbClr val="002060"/>
                </a:solidFill>
              </a:rPr>
              <a:t>Coloured overlays can ‘cure’ Dyslexia…</a:t>
            </a:r>
          </a:p>
          <a:p>
            <a:endParaRPr lang="en-GB" sz="1800" dirty="0">
              <a:solidFill>
                <a:srgbClr val="002060"/>
              </a:solidFill>
            </a:endParaRPr>
          </a:p>
          <a:p>
            <a:endParaRPr lang="en-GB" dirty="0"/>
          </a:p>
        </p:txBody>
      </p:sp>
      <p:sp>
        <p:nvSpPr>
          <p:cNvPr id="4" name="Text Placeholder 3">
            <a:extLst>
              <a:ext uri="{FF2B5EF4-FFF2-40B4-BE49-F238E27FC236}">
                <a16:creationId xmlns:a16="http://schemas.microsoft.com/office/drawing/2014/main" id="{BF4DD2E5-9A9E-77A9-9468-761377B7723C}"/>
              </a:ext>
            </a:extLst>
          </p:cNvPr>
          <p:cNvSpPr>
            <a:spLocks noGrp="1"/>
          </p:cNvSpPr>
          <p:nvPr>
            <p:ph type="body" sz="quarter" idx="13"/>
          </p:nvPr>
        </p:nvSpPr>
        <p:spPr/>
        <p:txBody>
          <a:bodyPr/>
          <a:lstStyle/>
          <a:p>
            <a:r>
              <a:rPr lang="en-GB" b="1" dirty="0"/>
              <a:t>Myth Busting </a:t>
            </a:r>
            <a:r>
              <a:rPr lang="en-GB" dirty="0"/>
              <a:t>(One of these doesn’t fit!) </a:t>
            </a:r>
          </a:p>
        </p:txBody>
      </p:sp>
      <p:pic>
        <p:nvPicPr>
          <p:cNvPr id="5" name="Picture 4">
            <a:extLst>
              <a:ext uri="{FF2B5EF4-FFF2-40B4-BE49-F238E27FC236}">
                <a16:creationId xmlns:a16="http://schemas.microsoft.com/office/drawing/2014/main" id="{779B1864-97DB-9847-B0D3-CE81C5A77175}"/>
              </a:ext>
            </a:extLst>
          </p:cNvPr>
          <p:cNvPicPr>
            <a:picLocks noChangeAspect="1"/>
          </p:cNvPicPr>
          <p:nvPr/>
        </p:nvPicPr>
        <p:blipFill>
          <a:blip r:embed="rId2"/>
          <a:stretch>
            <a:fillRect/>
          </a:stretch>
        </p:blipFill>
        <p:spPr>
          <a:xfrm>
            <a:off x="7066506" y="114616"/>
            <a:ext cx="1978819" cy="1300163"/>
          </a:xfrm>
          <a:prstGeom prst="rect">
            <a:avLst/>
          </a:prstGeom>
        </p:spPr>
      </p:pic>
    </p:spTree>
    <p:extLst>
      <p:ext uri="{BB962C8B-B14F-4D97-AF65-F5344CB8AC3E}">
        <p14:creationId xmlns:p14="http://schemas.microsoft.com/office/powerpoint/2010/main" val="4018643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8727E1-78BA-AFCB-8795-D923DA9ED5DC}"/>
              </a:ext>
            </a:extLst>
          </p:cNvPr>
          <p:cNvSpPr>
            <a:spLocks noGrp="1"/>
          </p:cNvSpPr>
          <p:nvPr>
            <p:ph type="body" sz="quarter" idx="12"/>
          </p:nvPr>
        </p:nvSpPr>
        <p:spPr>
          <a:xfrm>
            <a:off x="377744" y="1216908"/>
            <a:ext cx="8382000" cy="2701247"/>
          </a:xfrm>
        </p:spPr>
        <p:txBody>
          <a:bodyPr>
            <a:normAutofit fontScale="92500" lnSpcReduction="20000"/>
          </a:bodyPr>
          <a:lstStyle/>
          <a:p>
            <a:r>
              <a:rPr lang="en-GB" sz="2400" dirty="0">
                <a:solidFill>
                  <a:srgbClr val="002060"/>
                </a:solidFill>
              </a:rPr>
              <a:t>6.3 million people with dyslexia in the UK</a:t>
            </a:r>
          </a:p>
          <a:p>
            <a:endParaRPr lang="en-GB" sz="2400" dirty="0">
              <a:solidFill>
                <a:srgbClr val="002060"/>
              </a:solidFill>
            </a:endParaRPr>
          </a:p>
          <a:p>
            <a:r>
              <a:rPr lang="en-GB" sz="2400" dirty="0">
                <a:solidFill>
                  <a:srgbClr val="002060"/>
                </a:solidFill>
              </a:rPr>
              <a:t>40 % of those unemployed are thought to have dyslexia</a:t>
            </a:r>
          </a:p>
          <a:p>
            <a:endParaRPr lang="en-GB" sz="2400" dirty="0">
              <a:solidFill>
                <a:srgbClr val="002060"/>
              </a:solidFill>
            </a:endParaRPr>
          </a:p>
          <a:p>
            <a:r>
              <a:rPr lang="en-GB" sz="2400" dirty="0">
                <a:solidFill>
                  <a:srgbClr val="002060"/>
                </a:solidFill>
              </a:rPr>
              <a:t>40% Millionaires have dyslexia</a:t>
            </a:r>
          </a:p>
          <a:p>
            <a:endParaRPr lang="en-GB" sz="2400" dirty="0">
              <a:solidFill>
                <a:srgbClr val="002060"/>
              </a:solidFill>
            </a:endParaRPr>
          </a:p>
          <a:p>
            <a:r>
              <a:rPr lang="en-GB" sz="2400" b="1" dirty="0">
                <a:solidFill>
                  <a:srgbClr val="002060"/>
                </a:solidFill>
                <a:highlight>
                  <a:srgbClr val="FFFF00"/>
                </a:highlight>
              </a:rPr>
              <a:t>The Highest Incidence Disability – 10-15% of the population.</a:t>
            </a:r>
          </a:p>
          <a:p>
            <a:endParaRPr lang="en-GB" dirty="0"/>
          </a:p>
        </p:txBody>
      </p:sp>
      <p:sp>
        <p:nvSpPr>
          <p:cNvPr id="4" name="Text Placeholder 3">
            <a:extLst>
              <a:ext uri="{FF2B5EF4-FFF2-40B4-BE49-F238E27FC236}">
                <a16:creationId xmlns:a16="http://schemas.microsoft.com/office/drawing/2014/main" id="{9EAA6F5C-B56E-908D-C599-C6C8C80DD260}"/>
              </a:ext>
            </a:extLst>
          </p:cNvPr>
          <p:cNvSpPr>
            <a:spLocks noGrp="1"/>
          </p:cNvSpPr>
          <p:nvPr>
            <p:ph type="body" sz="quarter" idx="13"/>
          </p:nvPr>
        </p:nvSpPr>
        <p:spPr/>
        <p:txBody>
          <a:bodyPr/>
          <a:lstStyle/>
          <a:p>
            <a:r>
              <a:rPr lang="en-GB" dirty="0">
                <a:ea typeface="+mn-lt"/>
              </a:rPr>
              <a:t>Dyslexia – The statistics? </a:t>
            </a:r>
          </a:p>
        </p:txBody>
      </p:sp>
    </p:spTree>
    <p:extLst>
      <p:ext uri="{BB962C8B-B14F-4D97-AF65-F5344CB8AC3E}">
        <p14:creationId xmlns:p14="http://schemas.microsoft.com/office/powerpoint/2010/main" val="2214395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99EDAA2-36E9-9D7E-D521-B06EEEBEA16B}"/>
              </a:ext>
            </a:extLst>
          </p:cNvPr>
          <p:cNvSpPr>
            <a:spLocks noGrp="1"/>
          </p:cNvSpPr>
          <p:nvPr>
            <p:ph type="body" sz="quarter" idx="12"/>
          </p:nvPr>
        </p:nvSpPr>
        <p:spPr>
          <a:xfrm>
            <a:off x="377743" y="1095830"/>
            <a:ext cx="5207731" cy="3623216"/>
          </a:xfrm>
        </p:spPr>
        <p:txBody>
          <a:bodyPr>
            <a:normAutofit/>
          </a:bodyPr>
          <a:lstStyle/>
          <a:p>
            <a:r>
              <a:rPr lang="en-GB" sz="2000" dirty="0"/>
              <a:t>Determination </a:t>
            </a:r>
          </a:p>
          <a:p>
            <a:r>
              <a:rPr lang="en-GB" sz="2000" dirty="0"/>
              <a:t>Problem solving</a:t>
            </a:r>
          </a:p>
          <a:p>
            <a:r>
              <a:rPr lang="en-GB" sz="2000" dirty="0"/>
              <a:t>3-D thinker, thinking outside the box! </a:t>
            </a:r>
          </a:p>
          <a:p>
            <a:r>
              <a:rPr lang="en-GB" sz="2000" dirty="0"/>
              <a:t>Creative</a:t>
            </a:r>
          </a:p>
          <a:p>
            <a:r>
              <a:rPr lang="en-GB" sz="2000" dirty="0"/>
              <a:t>Great verbal communicator</a:t>
            </a:r>
          </a:p>
          <a:p>
            <a:r>
              <a:rPr lang="en-GB" sz="2000" dirty="0"/>
              <a:t>Confident, good social skills</a:t>
            </a:r>
          </a:p>
          <a:p>
            <a:r>
              <a:rPr lang="en-GB" sz="2000" dirty="0"/>
              <a:t>Empathic – good with people</a:t>
            </a:r>
          </a:p>
          <a:p>
            <a:endParaRPr lang="en-GB" dirty="0"/>
          </a:p>
        </p:txBody>
      </p:sp>
      <p:sp>
        <p:nvSpPr>
          <p:cNvPr id="4" name="Text Placeholder 3">
            <a:extLst>
              <a:ext uri="{FF2B5EF4-FFF2-40B4-BE49-F238E27FC236}">
                <a16:creationId xmlns:a16="http://schemas.microsoft.com/office/drawing/2014/main" id="{CFBA892B-5914-8633-926C-7D98EE30EDE7}"/>
              </a:ext>
            </a:extLst>
          </p:cNvPr>
          <p:cNvSpPr>
            <a:spLocks noGrp="1"/>
          </p:cNvSpPr>
          <p:nvPr>
            <p:ph type="body" sz="quarter" idx="13"/>
          </p:nvPr>
        </p:nvSpPr>
        <p:spPr>
          <a:xfrm>
            <a:off x="377744" y="424455"/>
            <a:ext cx="8382000" cy="449572"/>
          </a:xfrm>
        </p:spPr>
        <p:txBody>
          <a:bodyPr>
            <a:normAutofit/>
          </a:bodyPr>
          <a:lstStyle/>
          <a:p>
            <a:pPr>
              <a:lnSpc>
                <a:spcPct val="90000"/>
              </a:lnSpc>
            </a:pPr>
            <a:r>
              <a:rPr lang="en-GB" dirty="0"/>
              <a:t>Potential Dyslexia Strengths…</a:t>
            </a:r>
          </a:p>
        </p:txBody>
      </p:sp>
      <p:pic>
        <p:nvPicPr>
          <p:cNvPr id="8" name="Picture 7" descr="A light bulb drawing on paper and a yellow head&#10;&#10;Description automatically generated">
            <a:extLst>
              <a:ext uri="{FF2B5EF4-FFF2-40B4-BE49-F238E27FC236}">
                <a16:creationId xmlns:a16="http://schemas.microsoft.com/office/drawing/2014/main" id="{88A155BB-DA2D-336B-CF4A-27CB51B966CF}"/>
              </a:ext>
            </a:extLst>
          </p:cNvPr>
          <p:cNvPicPr>
            <a:picLocks noChangeAspect="1"/>
          </p:cNvPicPr>
          <p:nvPr/>
        </p:nvPicPr>
        <p:blipFill rotWithShape="1">
          <a:blip r:embed="rId2"/>
          <a:srcRect t="1844" r="3" b="3"/>
          <a:stretch/>
        </p:blipFill>
        <p:spPr>
          <a:xfrm>
            <a:off x="5225143" y="802297"/>
            <a:ext cx="3439432" cy="3375996"/>
          </a:xfrm>
          <a:prstGeom prst="ellipse">
            <a:avLst/>
          </a:prstGeom>
          <a:noFill/>
        </p:spPr>
      </p:pic>
    </p:spTree>
    <p:extLst>
      <p:ext uri="{BB962C8B-B14F-4D97-AF65-F5344CB8AC3E}">
        <p14:creationId xmlns:p14="http://schemas.microsoft.com/office/powerpoint/2010/main" val="653744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F270CA-41CB-9BA6-9788-8BE1438C7466}"/>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AF181F9B-EA9C-4CA0-8A39-B843547B18E7}"/>
              </a:ext>
            </a:extLst>
          </p:cNvPr>
          <p:cNvSpPr>
            <a:spLocks noGrp="1"/>
          </p:cNvSpPr>
          <p:nvPr>
            <p:ph type="body" sz="quarter" idx="12"/>
          </p:nvPr>
        </p:nvSpPr>
        <p:spPr/>
        <p:txBody>
          <a:bodyPr>
            <a:normAutofit/>
          </a:bodyPr>
          <a:lstStyle/>
          <a:p>
            <a:pPr marL="0" indent="0">
              <a:buNone/>
            </a:pPr>
            <a:r>
              <a:rPr lang="en-GB" sz="1800" dirty="0">
                <a:solidFill>
                  <a:srgbClr val="002060"/>
                </a:solidFill>
              </a:rPr>
              <a:t>‘I am such a great people person, always have been even as a child.  It’s only into adulthood that I started to equate the fact I have dyslexia with the fact that I am good with people… I am often the one that our clients ask to speak with, I’m a great listener and have good empathy skills, so I feel I really connect with folks’</a:t>
            </a:r>
          </a:p>
          <a:p>
            <a:pPr marL="0" indent="0">
              <a:buNone/>
            </a:pPr>
            <a:r>
              <a:rPr lang="en-GB" sz="1800" dirty="0">
                <a:solidFill>
                  <a:srgbClr val="002060"/>
                </a:solidFill>
              </a:rPr>
              <a:t>Nikesh</a:t>
            </a:r>
          </a:p>
        </p:txBody>
      </p:sp>
      <p:sp>
        <p:nvSpPr>
          <p:cNvPr id="4" name="Text Placeholder 3">
            <a:extLst>
              <a:ext uri="{FF2B5EF4-FFF2-40B4-BE49-F238E27FC236}">
                <a16:creationId xmlns:a16="http://schemas.microsoft.com/office/drawing/2014/main" id="{56F28FA4-1471-66DC-DBF0-AB3CD87015A3}"/>
              </a:ext>
            </a:extLst>
          </p:cNvPr>
          <p:cNvSpPr>
            <a:spLocks noGrp="1"/>
          </p:cNvSpPr>
          <p:nvPr>
            <p:ph type="body" sz="quarter" idx="13"/>
          </p:nvPr>
        </p:nvSpPr>
        <p:spPr/>
        <p:txBody>
          <a:bodyPr/>
          <a:lstStyle/>
          <a:p>
            <a:r>
              <a:rPr lang="en-GB" b="1" dirty="0">
                <a:solidFill>
                  <a:srgbClr val="002060"/>
                </a:solidFill>
              </a:rPr>
              <a:t>The Lived Experience…</a:t>
            </a:r>
          </a:p>
        </p:txBody>
      </p:sp>
      <p:pic>
        <p:nvPicPr>
          <p:cNvPr id="5" name="Picture 4" descr="Icon&#10;&#10;Description automatically generated">
            <a:extLst>
              <a:ext uri="{FF2B5EF4-FFF2-40B4-BE49-F238E27FC236}">
                <a16:creationId xmlns:a16="http://schemas.microsoft.com/office/drawing/2014/main" id="{2268E445-4A35-3725-FD0B-DDA9E7309578}"/>
              </a:ext>
            </a:extLst>
          </p:cNvPr>
          <p:cNvPicPr>
            <a:picLocks noChangeAspect="1"/>
          </p:cNvPicPr>
          <p:nvPr/>
        </p:nvPicPr>
        <p:blipFill>
          <a:blip r:embed="rId2"/>
          <a:stretch>
            <a:fillRect/>
          </a:stretch>
        </p:blipFill>
        <p:spPr>
          <a:xfrm>
            <a:off x="3574915" y="2865664"/>
            <a:ext cx="2082936" cy="1897874"/>
          </a:xfrm>
          <a:prstGeom prst="rect">
            <a:avLst/>
          </a:prstGeom>
        </p:spPr>
      </p:pic>
    </p:spTree>
    <p:extLst>
      <p:ext uri="{BB962C8B-B14F-4D97-AF65-F5344CB8AC3E}">
        <p14:creationId xmlns:p14="http://schemas.microsoft.com/office/powerpoint/2010/main" val="2602831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EEE0E5-A359-42C3-E8A5-D88232529AF6}"/>
              </a:ext>
            </a:extLst>
          </p:cNvPr>
          <p:cNvSpPr>
            <a:spLocks noGrp="1"/>
          </p:cNvSpPr>
          <p:nvPr>
            <p:ph type="body" sz="quarter" idx="12"/>
          </p:nvPr>
        </p:nvSpPr>
        <p:spPr>
          <a:xfrm>
            <a:off x="377743" y="1110344"/>
            <a:ext cx="5207731" cy="3608702"/>
          </a:xfrm>
        </p:spPr>
        <p:txBody>
          <a:bodyPr>
            <a:normAutofit/>
          </a:bodyPr>
          <a:lstStyle/>
          <a:p>
            <a:pPr eaLnBrk="1" hangingPunct="1"/>
            <a:r>
              <a:rPr lang="en-GB" sz="2000" dirty="0">
                <a:solidFill>
                  <a:srgbClr val="002060"/>
                </a:solidFill>
              </a:rPr>
              <a:t>Literacy Issues </a:t>
            </a:r>
          </a:p>
          <a:p>
            <a:pPr eaLnBrk="1" hangingPunct="1"/>
            <a:r>
              <a:rPr lang="en-GB" sz="2000" dirty="0">
                <a:solidFill>
                  <a:srgbClr val="002060"/>
                </a:solidFill>
              </a:rPr>
              <a:t>Numeracy Issues </a:t>
            </a:r>
          </a:p>
          <a:p>
            <a:pPr eaLnBrk="1" hangingPunct="1"/>
            <a:r>
              <a:rPr lang="en-GB" sz="2000" dirty="0">
                <a:solidFill>
                  <a:srgbClr val="002060"/>
                </a:solidFill>
              </a:rPr>
              <a:t>Organisation   </a:t>
            </a:r>
          </a:p>
          <a:p>
            <a:pPr eaLnBrk="1" hangingPunct="1"/>
            <a:r>
              <a:rPr lang="en-GB" sz="2000" dirty="0">
                <a:solidFill>
                  <a:srgbClr val="002060"/>
                </a:solidFill>
              </a:rPr>
              <a:t>Memory: working memory, short term memory </a:t>
            </a:r>
          </a:p>
          <a:p>
            <a:pPr eaLnBrk="1" hangingPunct="1"/>
            <a:r>
              <a:rPr lang="en-GB" sz="2000" dirty="0">
                <a:solidFill>
                  <a:srgbClr val="002060"/>
                </a:solidFill>
              </a:rPr>
              <a:t>Processing skills </a:t>
            </a:r>
          </a:p>
          <a:p>
            <a:pPr eaLnBrk="1" hangingPunct="1"/>
            <a:r>
              <a:rPr lang="en-GB" sz="2000" dirty="0">
                <a:solidFill>
                  <a:srgbClr val="002060"/>
                </a:solidFill>
              </a:rPr>
              <a:t>Concentration</a:t>
            </a:r>
          </a:p>
          <a:p>
            <a:pPr eaLnBrk="1" hangingPunct="1"/>
            <a:r>
              <a:rPr lang="en-GB" sz="2000" dirty="0">
                <a:solidFill>
                  <a:srgbClr val="002060"/>
                </a:solidFill>
              </a:rPr>
              <a:t>Task Completion</a:t>
            </a:r>
          </a:p>
          <a:p>
            <a:pPr eaLnBrk="1" hangingPunct="1"/>
            <a:r>
              <a:rPr lang="en-GB" sz="2000" dirty="0">
                <a:solidFill>
                  <a:srgbClr val="002060"/>
                </a:solidFill>
              </a:rPr>
              <a:t>Automaticity </a:t>
            </a:r>
          </a:p>
          <a:p>
            <a:endParaRPr lang="en-GB" dirty="0"/>
          </a:p>
        </p:txBody>
      </p:sp>
      <p:sp>
        <p:nvSpPr>
          <p:cNvPr id="4" name="Text Placeholder 3">
            <a:extLst>
              <a:ext uri="{FF2B5EF4-FFF2-40B4-BE49-F238E27FC236}">
                <a16:creationId xmlns:a16="http://schemas.microsoft.com/office/drawing/2014/main" id="{5E014D56-0BC3-D723-2672-1D54734EF415}"/>
              </a:ext>
            </a:extLst>
          </p:cNvPr>
          <p:cNvSpPr>
            <a:spLocks noGrp="1"/>
          </p:cNvSpPr>
          <p:nvPr>
            <p:ph type="body" sz="quarter" idx="13"/>
          </p:nvPr>
        </p:nvSpPr>
        <p:spPr>
          <a:xfrm>
            <a:off x="377744" y="424455"/>
            <a:ext cx="8382000" cy="449572"/>
          </a:xfrm>
        </p:spPr>
        <p:txBody>
          <a:bodyPr>
            <a:normAutofit/>
          </a:bodyPr>
          <a:lstStyle/>
          <a:p>
            <a:pPr>
              <a:lnSpc>
                <a:spcPct val="90000"/>
              </a:lnSpc>
            </a:pPr>
            <a:r>
              <a:rPr lang="en-GB" dirty="0"/>
              <a:t>Potential Dyslexia Challenges…</a:t>
            </a:r>
          </a:p>
        </p:txBody>
      </p:sp>
      <p:pic>
        <p:nvPicPr>
          <p:cNvPr id="6" name="Picture 5" descr="A screenshot of a game&#10;&#10;Description automatically generated">
            <a:extLst>
              <a:ext uri="{FF2B5EF4-FFF2-40B4-BE49-F238E27FC236}">
                <a16:creationId xmlns:a16="http://schemas.microsoft.com/office/drawing/2014/main" id="{2EFCFF0A-49E7-DAB6-755A-B671FF52CD97}"/>
              </a:ext>
            </a:extLst>
          </p:cNvPr>
          <p:cNvPicPr>
            <a:picLocks noChangeAspect="1"/>
          </p:cNvPicPr>
          <p:nvPr/>
        </p:nvPicPr>
        <p:blipFill rotWithShape="1">
          <a:blip r:embed="rId2"/>
          <a:srcRect r="3" b="1848"/>
          <a:stretch/>
        </p:blipFill>
        <p:spPr>
          <a:xfrm>
            <a:off x="5479143" y="965206"/>
            <a:ext cx="3541032" cy="3475722"/>
          </a:xfrm>
          <a:prstGeom prst="ellipse">
            <a:avLst/>
          </a:prstGeom>
          <a:noFill/>
        </p:spPr>
      </p:pic>
    </p:spTree>
    <p:extLst>
      <p:ext uri="{BB962C8B-B14F-4D97-AF65-F5344CB8AC3E}">
        <p14:creationId xmlns:p14="http://schemas.microsoft.com/office/powerpoint/2010/main" val="3174648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866C973-41F0-95B0-3208-763330DD4783}"/>
              </a:ext>
            </a:extLst>
          </p:cNvPr>
          <p:cNvPicPr>
            <a:picLocks noGrp="1" noChangeAspect="1"/>
          </p:cNvPicPr>
          <p:nvPr>
            <p:ph idx="4294967295"/>
          </p:nvPr>
        </p:nvPicPr>
        <p:blipFill>
          <a:blip r:embed="rId2"/>
          <a:stretch>
            <a:fillRect/>
          </a:stretch>
        </p:blipFill>
        <p:spPr>
          <a:xfrm>
            <a:off x="2761356" y="304545"/>
            <a:ext cx="3511550" cy="1870075"/>
          </a:xfrm>
          <a:prstGeom prst="rect">
            <a:avLst/>
          </a:prstGeom>
        </p:spPr>
      </p:pic>
      <p:pic>
        <p:nvPicPr>
          <p:cNvPr id="5" name="Picture 4">
            <a:extLst>
              <a:ext uri="{FF2B5EF4-FFF2-40B4-BE49-F238E27FC236}">
                <a16:creationId xmlns:a16="http://schemas.microsoft.com/office/drawing/2014/main" id="{3B206202-A4CD-5A21-2F9D-2FA2FDDA963A}"/>
              </a:ext>
            </a:extLst>
          </p:cNvPr>
          <p:cNvPicPr>
            <a:picLocks noChangeAspect="1"/>
          </p:cNvPicPr>
          <p:nvPr/>
        </p:nvPicPr>
        <p:blipFill>
          <a:blip r:embed="rId3"/>
          <a:stretch>
            <a:fillRect/>
          </a:stretch>
        </p:blipFill>
        <p:spPr>
          <a:xfrm>
            <a:off x="590668" y="599718"/>
            <a:ext cx="1678070" cy="1527180"/>
          </a:xfrm>
          <a:prstGeom prst="rect">
            <a:avLst/>
          </a:prstGeom>
        </p:spPr>
      </p:pic>
      <p:pic>
        <p:nvPicPr>
          <p:cNvPr id="6" name="Picture 5">
            <a:extLst>
              <a:ext uri="{FF2B5EF4-FFF2-40B4-BE49-F238E27FC236}">
                <a16:creationId xmlns:a16="http://schemas.microsoft.com/office/drawing/2014/main" id="{7EA341B0-833B-3EEB-991D-0CE2FE696D1E}"/>
              </a:ext>
            </a:extLst>
          </p:cNvPr>
          <p:cNvPicPr>
            <a:picLocks noChangeAspect="1"/>
          </p:cNvPicPr>
          <p:nvPr/>
        </p:nvPicPr>
        <p:blipFill>
          <a:blip r:embed="rId4"/>
          <a:stretch>
            <a:fillRect/>
          </a:stretch>
        </p:blipFill>
        <p:spPr>
          <a:xfrm>
            <a:off x="6938096" y="461997"/>
            <a:ext cx="1243692" cy="932769"/>
          </a:xfrm>
          <a:prstGeom prst="rect">
            <a:avLst/>
          </a:prstGeom>
        </p:spPr>
      </p:pic>
      <p:pic>
        <p:nvPicPr>
          <p:cNvPr id="7" name="Picture 6">
            <a:extLst>
              <a:ext uri="{FF2B5EF4-FFF2-40B4-BE49-F238E27FC236}">
                <a16:creationId xmlns:a16="http://schemas.microsoft.com/office/drawing/2014/main" id="{9AAD2F88-4D98-A731-4F5D-E76F9B30EEA5}"/>
              </a:ext>
            </a:extLst>
          </p:cNvPr>
          <p:cNvPicPr>
            <a:picLocks noChangeAspect="1"/>
          </p:cNvPicPr>
          <p:nvPr/>
        </p:nvPicPr>
        <p:blipFill>
          <a:blip r:embed="rId5"/>
          <a:stretch>
            <a:fillRect/>
          </a:stretch>
        </p:blipFill>
        <p:spPr>
          <a:xfrm>
            <a:off x="6727543" y="1540272"/>
            <a:ext cx="1787807" cy="1444877"/>
          </a:xfrm>
          <a:prstGeom prst="rect">
            <a:avLst/>
          </a:prstGeom>
        </p:spPr>
      </p:pic>
      <p:pic>
        <p:nvPicPr>
          <p:cNvPr id="8" name="Picture 7">
            <a:extLst>
              <a:ext uri="{FF2B5EF4-FFF2-40B4-BE49-F238E27FC236}">
                <a16:creationId xmlns:a16="http://schemas.microsoft.com/office/drawing/2014/main" id="{53A17C92-9F42-5AD0-4BED-E059169546D3}"/>
              </a:ext>
            </a:extLst>
          </p:cNvPr>
          <p:cNvPicPr>
            <a:picLocks noChangeAspect="1"/>
          </p:cNvPicPr>
          <p:nvPr/>
        </p:nvPicPr>
        <p:blipFill>
          <a:blip r:embed="rId6"/>
          <a:stretch>
            <a:fillRect/>
          </a:stretch>
        </p:blipFill>
        <p:spPr>
          <a:xfrm>
            <a:off x="510723" y="3453010"/>
            <a:ext cx="2208467" cy="1165961"/>
          </a:xfrm>
          <a:prstGeom prst="rect">
            <a:avLst/>
          </a:prstGeom>
        </p:spPr>
      </p:pic>
      <p:pic>
        <p:nvPicPr>
          <p:cNvPr id="9" name="Picture 8">
            <a:extLst>
              <a:ext uri="{FF2B5EF4-FFF2-40B4-BE49-F238E27FC236}">
                <a16:creationId xmlns:a16="http://schemas.microsoft.com/office/drawing/2014/main" id="{D7005CEA-86FA-0684-7CFD-53AEF697ABD6}"/>
              </a:ext>
            </a:extLst>
          </p:cNvPr>
          <p:cNvPicPr>
            <a:picLocks noChangeAspect="1"/>
          </p:cNvPicPr>
          <p:nvPr/>
        </p:nvPicPr>
        <p:blipFill>
          <a:blip r:embed="rId7"/>
          <a:stretch>
            <a:fillRect/>
          </a:stretch>
        </p:blipFill>
        <p:spPr>
          <a:xfrm>
            <a:off x="2421618" y="2428329"/>
            <a:ext cx="1316850" cy="1998137"/>
          </a:xfrm>
          <a:prstGeom prst="rect">
            <a:avLst/>
          </a:prstGeom>
        </p:spPr>
      </p:pic>
      <p:pic>
        <p:nvPicPr>
          <p:cNvPr id="10" name="Picture 9">
            <a:extLst>
              <a:ext uri="{FF2B5EF4-FFF2-40B4-BE49-F238E27FC236}">
                <a16:creationId xmlns:a16="http://schemas.microsoft.com/office/drawing/2014/main" id="{77925620-0C62-A103-BC57-934ADEE19FDF}"/>
              </a:ext>
            </a:extLst>
          </p:cNvPr>
          <p:cNvPicPr>
            <a:picLocks noChangeAspect="1"/>
          </p:cNvPicPr>
          <p:nvPr/>
        </p:nvPicPr>
        <p:blipFill>
          <a:blip r:embed="rId8"/>
          <a:stretch>
            <a:fillRect/>
          </a:stretch>
        </p:blipFill>
        <p:spPr>
          <a:xfrm>
            <a:off x="510723" y="2346026"/>
            <a:ext cx="1577477" cy="1010500"/>
          </a:xfrm>
          <a:prstGeom prst="rect">
            <a:avLst/>
          </a:prstGeom>
        </p:spPr>
      </p:pic>
      <p:pic>
        <p:nvPicPr>
          <p:cNvPr id="11" name="Picture 10">
            <a:extLst>
              <a:ext uri="{FF2B5EF4-FFF2-40B4-BE49-F238E27FC236}">
                <a16:creationId xmlns:a16="http://schemas.microsoft.com/office/drawing/2014/main" id="{E9CBAE31-5A98-3F61-6548-4C9A9471AC7D}"/>
              </a:ext>
            </a:extLst>
          </p:cNvPr>
          <p:cNvPicPr>
            <a:picLocks noChangeAspect="1"/>
          </p:cNvPicPr>
          <p:nvPr/>
        </p:nvPicPr>
        <p:blipFill>
          <a:blip r:embed="rId9"/>
          <a:stretch>
            <a:fillRect/>
          </a:stretch>
        </p:blipFill>
        <p:spPr>
          <a:xfrm>
            <a:off x="4302705" y="2556355"/>
            <a:ext cx="1472312" cy="1742083"/>
          </a:xfrm>
          <a:prstGeom prst="rect">
            <a:avLst/>
          </a:prstGeom>
        </p:spPr>
      </p:pic>
      <p:pic>
        <p:nvPicPr>
          <p:cNvPr id="12" name="Picture 11">
            <a:extLst>
              <a:ext uri="{FF2B5EF4-FFF2-40B4-BE49-F238E27FC236}">
                <a16:creationId xmlns:a16="http://schemas.microsoft.com/office/drawing/2014/main" id="{B970ED1E-682C-E8DD-1E37-263B4F383DCD}"/>
              </a:ext>
            </a:extLst>
          </p:cNvPr>
          <p:cNvPicPr>
            <a:picLocks noChangeAspect="1"/>
          </p:cNvPicPr>
          <p:nvPr/>
        </p:nvPicPr>
        <p:blipFill>
          <a:blip r:embed="rId10"/>
          <a:stretch>
            <a:fillRect/>
          </a:stretch>
        </p:blipFill>
        <p:spPr>
          <a:xfrm>
            <a:off x="6045301" y="3130656"/>
            <a:ext cx="2587976" cy="992210"/>
          </a:xfrm>
          <a:prstGeom prst="rect">
            <a:avLst/>
          </a:prstGeom>
        </p:spPr>
      </p:pic>
    </p:spTree>
    <p:extLst>
      <p:ext uri="{BB962C8B-B14F-4D97-AF65-F5344CB8AC3E}">
        <p14:creationId xmlns:p14="http://schemas.microsoft.com/office/powerpoint/2010/main" val="17186407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CF53621-E243-ABBB-7CBA-CCC8D6F0D137}"/>
              </a:ext>
            </a:extLst>
          </p:cNvPr>
          <p:cNvPicPr>
            <a:picLocks noGrp="1" noChangeAspect="1"/>
          </p:cNvPicPr>
          <p:nvPr>
            <p:ph idx="4294967295"/>
          </p:nvPr>
        </p:nvPicPr>
        <p:blipFill>
          <a:blip r:embed="rId2"/>
          <a:stretch>
            <a:fillRect/>
          </a:stretch>
        </p:blipFill>
        <p:spPr>
          <a:xfrm>
            <a:off x="1113182" y="550735"/>
            <a:ext cx="2743200" cy="2109788"/>
          </a:xfrm>
          <a:prstGeom prst="rect">
            <a:avLst/>
          </a:prstGeom>
        </p:spPr>
      </p:pic>
      <p:pic>
        <p:nvPicPr>
          <p:cNvPr id="5" name="Picture 4">
            <a:extLst>
              <a:ext uri="{FF2B5EF4-FFF2-40B4-BE49-F238E27FC236}">
                <a16:creationId xmlns:a16="http://schemas.microsoft.com/office/drawing/2014/main" id="{244CD6C6-837D-6F3E-A777-365FF972412F}"/>
              </a:ext>
            </a:extLst>
          </p:cNvPr>
          <p:cNvPicPr>
            <a:picLocks noChangeAspect="1"/>
          </p:cNvPicPr>
          <p:nvPr/>
        </p:nvPicPr>
        <p:blipFill>
          <a:blip r:embed="rId3"/>
          <a:stretch>
            <a:fillRect/>
          </a:stretch>
        </p:blipFill>
        <p:spPr>
          <a:xfrm>
            <a:off x="4410911" y="841973"/>
            <a:ext cx="2743200" cy="1818550"/>
          </a:xfrm>
          <a:prstGeom prst="rect">
            <a:avLst/>
          </a:prstGeom>
        </p:spPr>
      </p:pic>
      <p:pic>
        <p:nvPicPr>
          <p:cNvPr id="6" name="Picture 5">
            <a:extLst>
              <a:ext uri="{FF2B5EF4-FFF2-40B4-BE49-F238E27FC236}">
                <a16:creationId xmlns:a16="http://schemas.microsoft.com/office/drawing/2014/main" id="{26E2D555-B5EF-22F1-0426-630560884E98}"/>
              </a:ext>
            </a:extLst>
          </p:cNvPr>
          <p:cNvPicPr>
            <a:picLocks noChangeAspect="1"/>
          </p:cNvPicPr>
          <p:nvPr/>
        </p:nvPicPr>
        <p:blipFill>
          <a:blip r:embed="rId4"/>
          <a:stretch>
            <a:fillRect/>
          </a:stretch>
        </p:blipFill>
        <p:spPr>
          <a:xfrm>
            <a:off x="1284632" y="2914340"/>
            <a:ext cx="2571750" cy="1729409"/>
          </a:xfrm>
          <a:prstGeom prst="rect">
            <a:avLst/>
          </a:prstGeom>
        </p:spPr>
      </p:pic>
      <p:pic>
        <p:nvPicPr>
          <p:cNvPr id="7" name="Picture 6">
            <a:extLst>
              <a:ext uri="{FF2B5EF4-FFF2-40B4-BE49-F238E27FC236}">
                <a16:creationId xmlns:a16="http://schemas.microsoft.com/office/drawing/2014/main" id="{10C4D169-110E-B0EB-42E4-58D9C6FFD0C8}"/>
              </a:ext>
            </a:extLst>
          </p:cNvPr>
          <p:cNvPicPr>
            <a:picLocks noChangeAspect="1"/>
          </p:cNvPicPr>
          <p:nvPr/>
        </p:nvPicPr>
        <p:blipFill>
          <a:blip r:embed="rId5"/>
          <a:stretch>
            <a:fillRect/>
          </a:stretch>
        </p:blipFill>
        <p:spPr>
          <a:xfrm>
            <a:off x="4410911" y="2825199"/>
            <a:ext cx="3020719" cy="1818550"/>
          </a:xfrm>
          <a:prstGeom prst="rect">
            <a:avLst/>
          </a:prstGeom>
        </p:spPr>
      </p:pic>
    </p:spTree>
    <p:extLst>
      <p:ext uri="{BB962C8B-B14F-4D97-AF65-F5344CB8AC3E}">
        <p14:creationId xmlns:p14="http://schemas.microsoft.com/office/powerpoint/2010/main" val="2547391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7C06FB-4697-E5AF-057E-543C26CC5BAE}"/>
              </a:ext>
            </a:extLst>
          </p:cNvPr>
          <p:cNvSpPr>
            <a:spLocks noGrp="1"/>
          </p:cNvSpPr>
          <p:nvPr>
            <p:ph type="body" sz="quarter" idx="12"/>
          </p:nvPr>
        </p:nvSpPr>
        <p:spPr>
          <a:xfrm>
            <a:off x="481653" y="1127531"/>
            <a:ext cx="8212616" cy="2951885"/>
          </a:xfrm>
        </p:spPr>
        <p:txBody>
          <a:bodyPr/>
          <a:lstStyle/>
          <a:p>
            <a:r>
              <a:rPr lang="en-GB" sz="1800" dirty="0">
                <a:solidFill>
                  <a:schemeClr val="tx1">
                    <a:lumMod val="65000"/>
                    <a:lumOff val="35000"/>
                  </a:schemeClr>
                </a:solidFill>
              </a:rPr>
              <a:t>Sans Serif Font - Size 12</a:t>
            </a:r>
          </a:p>
          <a:p>
            <a:r>
              <a:rPr lang="en-GB" sz="1800" dirty="0">
                <a:solidFill>
                  <a:schemeClr val="tx1">
                    <a:lumMod val="65000"/>
                    <a:lumOff val="35000"/>
                  </a:schemeClr>
                </a:solidFill>
              </a:rPr>
              <a:t>Avoid exclusive capitals and italics</a:t>
            </a:r>
          </a:p>
          <a:p>
            <a:r>
              <a:rPr lang="en-GB" sz="1800" dirty="0">
                <a:solidFill>
                  <a:schemeClr val="tx1">
                    <a:lumMod val="65000"/>
                    <a:lumOff val="35000"/>
                  </a:schemeClr>
                </a:solidFill>
              </a:rPr>
              <a:t>Dark blue font/ non-white background</a:t>
            </a:r>
          </a:p>
          <a:p>
            <a:r>
              <a:rPr lang="en-GB" sz="1800" dirty="0">
                <a:solidFill>
                  <a:schemeClr val="tx1">
                    <a:lumMod val="65000"/>
                    <a:lumOff val="35000"/>
                  </a:schemeClr>
                </a:solidFill>
              </a:rPr>
              <a:t>Left aligned with a right ragged edge</a:t>
            </a:r>
          </a:p>
          <a:p>
            <a:r>
              <a:rPr lang="en-GB" sz="1800" dirty="0">
                <a:solidFill>
                  <a:schemeClr val="tx1">
                    <a:lumMod val="65000"/>
                    <a:lumOff val="35000"/>
                  </a:schemeClr>
                </a:solidFill>
              </a:rPr>
              <a:t>Attempt to use symbols/ images to illustrate key ideas and segment text</a:t>
            </a:r>
          </a:p>
          <a:p>
            <a:r>
              <a:rPr lang="en-GB" sz="1800" dirty="0">
                <a:solidFill>
                  <a:schemeClr val="tx1">
                    <a:lumMod val="65000"/>
                    <a:lumOff val="35000"/>
                  </a:schemeClr>
                </a:solidFill>
              </a:rPr>
              <a:t>Bold and bullet points make text useful</a:t>
            </a:r>
          </a:p>
          <a:p>
            <a:r>
              <a:rPr lang="en-GB" sz="1800" dirty="0">
                <a:solidFill>
                  <a:schemeClr val="tx1">
                    <a:lumMod val="65000"/>
                    <a:lumOff val="35000"/>
                  </a:schemeClr>
                </a:solidFill>
              </a:rPr>
              <a:t>Use Camel Case for #PuppysLaughter  instead of #puppyslaughter </a:t>
            </a:r>
          </a:p>
          <a:p>
            <a:endParaRPr lang="en-GB" dirty="0"/>
          </a:p>
        </p:txBody>
      </p:sp>
      <p:sp>
        <p:nvSpPr>
          <p:cNvPr id="4" name="Text Placeholder 3">
            <a:extLst>
              <a:ext uri="{FF2B5EF4-FFF2-40B4-BE49-F238E27FC236}">
                <a16:creationId xmlns:a16="http://schemas.microsoft.com/office/drawing/2014/main" id="{E7B3A0E0-5AE4-BF86-CCDE-90096075F7E2}"/>
              </a:ext>
            </a:extLst>
          </p:cNvPr>
          <p:cNvSpPr>
            <a:spLocks noGrp="1"/>
          </p:cNvSpPr>
          <p:nvPr>
            <p:ph type="body" sz="quarter" idx="13"/>
          </p:nvPr>
        </p:nvSpPr>
        <p:spPr/>
        <p:txBody>
          <a:bodyPr/>
          <a:lstStyle/>
          <a:p>
            <a:r>
              <a:rPr lang="en-GB" dirty="0"/>
              <a:t>Dyslexia Friendly Communications?</a:t>
            </a:r>
          </a:p>
        </p:txBody>
      </p:sp>
      <p:pic>
        <p:nvPicPr>
          <p:cNvPr id="2050" name="Picture 2" descr="Donations - British Dyslexia Association">
            <a:extLst>
              <a:ext uri="{FF2B5EF4-FFF2-40B4-BE49-F238E27FC236}">
                <a16:creationId xmlns:a16="http://schemas.microsoft.com/office/drawing/2014/main" id="{6E2CAF17-32C0-1D8D-5426-328E20912F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438" y="347273"/>
            <a:ext cx="2078831" cy="123586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296721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4F4213-C20B-F6EC-18D4-09210EE3CB5F}"/>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B2D0EE17-7E12-96CE-8AEE-D3A0A2AC5B7D}"/>
              </a:ext>
            </a:extLst>
          </p:cNvPr>
          <p:cNvSpPr>
            <a:spLocks noGrp="1"/>
          </p:cNvSpPr>
          <p:nvPr>
            <p:ph type="body" sz="quarter" idx="12"/>
          </p:nvPr>
        </p:nvSpPr>
        <p:spPr/>
        <p:txBody>
          <a:bodyPr>
            <a:normAutofit/>
          </a:bodyPr>
          <a:lstStyle/>
          <a:p>
            <a:pPr marL="0" indent="0">
              <a:buNone/>
            </a:pPr>
            <a:r>
              <a:rPr lang="en-GB" sz="1800" dirty="0">
                <a:solidFill>
                  <a:srgbClr val="002060"/>
                </a:solidFill>
              </a:rPr>
              <a:t>‘If someone were to ask me the key to getting the best out of me, I would say LISTEN to me, I have lost track of the times over the years I have had managers tell me about who I am rather than ask me, it’s so arrogant and patronising.  Sure there is a dialogue that needs to happen and I’m happy to listen, but please don’t pigeon-hole me before you have gotten to know me just because I am neurodivergent…’</a:t>
            </a:r>
          </a:p>
          <a:p>
            <a:pPr marL="0" indent="0">
              <a:buNone/>
            </a:pPr>
            <a:r>
              <a:rPr lang="en-GB" sz="1800" dirty="0">
                <a:solidFill>
                  <a:srgbClr val="002060"/>
                </a:solidFill>
              </a:rPr>
              <a:t>Robert</a:t>
            </a:r>
          </a:p>
        </p:txBody>
      </p:sp>
      <p:sp>
        <p:nvSpPr>
          <p:cNvPr id="4" name="Text Placeholder 3">
            <a:extLst>
              <a:ext uri="{FF2B5EF4-FFF2-40B4-BE49-F238E27FC236}">
                <a16:creationId xmlns:a16="http://schemas.microsoft.com/office/drawing/2014/main" id="{627543FA-1C2E-B023-E0A3-AE155BC9155D}"/>
              </a:ext>
            </a:extLst>
          </p:cNvPr>
          <p:cNvSpPr>
            <a:spLocks noGrp="1"/>
          </p:cNvSpPr>
          <p:nvPr>
            <p:ph type="body" sz="quarter" idx="13"/>
          </p:nvPr>
        </p:nvSpPr>
        <p:spPr/>
        <p:txBody>
          <a:bodyPr/>
          <a:lstStyle/>
          <a:p>
            <a:r>
              <a:rPr lang="en-GB" dirty="0"/>
              <a:t>The Lived Experience</a:t>
            </a:r>
          </a:p>
        </p:txBody>
      </p:sp>
      <p:pic>
        <p:nvPicPr>
          <p:cNvPr id="8194" name="Picture 2" descr="speaking head in silhouette&quot; Emoji - Download for free – Iconduck">
            <a:extLst>
              <a:ext uri="{FF2B5EF4-FFF2-40B4-BE49-F238E27FC236}">
                <a16:creationId xmlns:a16="http://schemas.microsoft.com/office/drawing/2014/main" id="{47A0EEA3-41D5-081F-78D6-7F8C514D7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0163" y="36568"/>
            <a:ext cx="1253837" cy="122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879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CC6A65-C834-CEE3-B522-FB0310332445}"/>
              </a:ext>
            </a:extLst>
          </p:cNvPr>
          <p:cNvSpPr>
            <a:spLocks noGrp="1"/>
          </p:cNvSpPr>
          <p:nvPr>
            <p:ph type="body" sz="quarter" idx="10"/>
          </p:nvPr>
        </p:nvSpPr>
        <p:spPr>
          <a:xfrm>
            <a:off x="213131" y="1168783"/>
            <a:ext cx="8703988" cy="1760312"/>
          </a:xfrm>
        </p:spPr>
        <p:txBody>
          <a:bodyPr>
            <a:normAutofit fontScale="92500" lnSpcReduction="20000"/>
          </a:bodyPr>
          <a:lstStyle/>
          <a:p>
            <a:pPr algn="ctr"/>
            <a:endParaRPr lang="en-US" dirty="0"/>
          </a:p>
          <a:p>
            <a:pPr algn="ctr"/>
            <a:endParaRPr lang="en-US" dirty="0"/>
          </a:p>
          <a:p>
            <a:pPr algn="ctr"/>
            <a:r>
              <a:rPr lang="en-US" dirty="0"/>
              <a:t>A Speedy Setting the Scene…</a:t>
            </a:r>
            <a:endParaRPr lang="en-GB" dirty="0"/>
          </a:p>
        </p:txBody>
      </p:sp>
    </p:spTree>
    <p:extLst>
      <p:ext uri="{BB962C8B-B14F-4D97-AF65-F5344CB8AC3E}">
        <p14:creationId xmlns:p14="http://schemas.microsoft.com/office/powerpoint/2010/main" val="46979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B0D5A-8688-9028-5E7E-D7CEE29BE56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C6EF7C9-8A40-9C61-04DE-BEE20E562595}"/>
              </a:ext>
            </a:extLst>
          </p:cNvPr>
          <p:cNvSpPr>
            <a:spLocks noGrp="1"/>
          </p:cNvSpPr>
          <p:nvPr>
            <p:ph type="body" sz="quarter" idx="10"/>
          </p:nvPr>
        </p:nvSpPr>
        <p:spPr>
          <a:xfrm>
            <a:off x="213131" y="1168783"/>
            <a:ext cx="8703988" cy="2172294"/>
          </a:xfrm>
        </p:spPr>
        <p:txBody>
          <a:bodyPr>
            <a:normAutofit fontScale="92500" lnSpcReduction="20000"/>
          </a:bodyPr>
          <a:lstStyle/>
          <a:p>
            <a:pPr algn="ctr"/>
            <a:endParaRPr lang="en-US" dirty="0"/>
          </a:p>
          <a:p>
            <a:pPr algn="ctr"/>
            <a:endParaRPr lang="en-US" dirty="0"/>
          </a:p>
          <a:p>
            <a:pPr algn="ctr"/>
            <a:r>
              <a:rPr lang="en-GB" dirty="0"/>
              <a:t>What does a Dyslexia Friendly Organisation Look Like?</a:t>
            </a:r>
          </a:p>
        </p:txBody>
      </p:sp>
    </p:spTree>
    <p:extLst>
      <p:ext uri="{BB962C8B-B14F-4D97-AF65-F5344CB8AC3E}">
        <p14:creationId xmlns:p14="http://schemas.microsoft.com/office/powerpoint/2010/main" val="4220074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25A089-5940-22E6-9771-AE6DDEA0EB9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A5A2F1F3-16FB-93C5-A5E0-1955738C8508}"/>
              </a:ext>
            </a:extLst>
          </p:cNvPr>
          <p:cNvSpPr>
            <a:spLocks noGrp="1"/>
          </p:cNvSpPr>
          <p:nvPr>
            <p:ph type="body" sz="quarter" idx="12"/>
          </p:nvPr>
        </p:nvSpPr>
        <p:spPr>
          <a:xfrm>
            <a:off x="377744" y="1505959"/>
            <a:ext cx="8382000" cy="3213086"/>
          </a:xfrm>
        </p:spPr>
        <p:txBody>
          <a:bodyPr>
            <a:normAutofit lnSpcReduction="10000"/>
          </a:bodyPr>
          <a:lstStyle/>
          <a:p>
            <a:r>
              <a:rPr lang="en-GB" dirty="0">
                <a:solidFill>
                  <a:srgbClr val="002060"/>
                </a:solidFill>
              </a:rPr>
              <a:t>Neuroinclusive working culture</a:t>
            </a:r>
          </a:p>
          <a:p>
            <a:r>
              <a:rPr lang="en-GB" dirty="0">
                <a:solidFill>
                  <a:srgbClr val="002060"/>
                </a:solidFill>
              </a:rPr>
              <a:t>Policies are neuroinclusive</a:t>
            </a:r>
          </a:p>
          <a:p>
            <a:r>
              <a:rPr lang="en-GB" dirty="0">
                <a:solidFill>
                  <a:srgbClr val="002060"/>
                </a:solidFill>
              </a:rPr>
              <a:t>Awareness and Understanding within the team</a:t>
            </a:r>
          </a:p>
          <a:p>
            <a:r>
              <a:rPr lang="en-GB" dirty="0">
                <a:solidFill>
                  <a:srgbClr val="002060"/>
                </a:solidFill>
              </a:rPr>
              <a:t>Respect and Representation</a:t>
            </a:r>
          </a:p>
          <a:p>
            <a:r>
              <a:rPr lang="en-GB" dirty="0">
                <a:solidFill>
                  <a:srgbClr val="002060"/>
                </a:solidFill>
              </a:rPr>
              <a:t>Allies and Advocates</a:t>
            </a:r>
          </a:p>
          <a:p>
            <a:r>
              <a:rPr lang="en-GB" dirty="0">
                <a:solidFill>
                  <a:srgbClr val="002060"/>
                </a:solidFill>
              </a:rPr>
              <a:t>Recognition of the importance and value of difference</a:t>
            </a:r>
          </a:p>
          <a:p>
            <a:r>
              <a:rPr lang="en-GB" dirty="0">
                <a:solidFill>
                  <a:srgbClr val="002060"/>
                </a:solidFill>
              </a:rPr>
              <a:t>Agility in ways of working</a:t>
            </a:r>
          </a:p>
          <a:p>
            <a:r>
              <a:rPr lang="en-GB" dirty="0">
                <a:solidFill>
                  <a:srgbClr val="002060"/>
                </a:solidFill>
              </a:rPr>
              <a:t>Community</a:t>
            </a:r>
          </a:p>
          <a:p>
            <a:r>
              <a:rPr lang="en-GB" dirty="0">
                <a:solidFill>
                  <a:srgbClr val="002060"/>
                </a:solidFill>
              </a:rPr>
              <a:t>Encouraging self-advocacy </a:t>
            </a:r>
          </a:p>
          <a:p>
            <a:r>
              <a:rPr lang="en-GB" dirty="0">
                <a:solidFill>
                  <a:srgbClr val="002060"/>
                </a:solidFill>
              </a:rPr>
              <a:t>The employee journey, recruitment, onboarding and beyond</a:t>
            </a:r>
          </a:p>
          <a:p>
            <a:r>
              <a:rPr lang="en-GB" dirty="0">
                <a:solidFill>
                  <a:srgbClr val="002060"/>
                </a:solidFill>
              </a:rPr>
              <a:t>Practical strategies </a:t>
            </a:r>
          </a:p>
          <a:p>
            <a:r>
              <a:rPr lang="en-GB" dirty="0">
                <a:solidFill>
                  <a:srgbClr val="002060"/>
                </a:solidFill>
              </a:rPr>
              <a:t>Micro-changes</a:t>
            </a:r>
          </a:p>
          <a:p>
            <a:r>
              <a:rPr lang="en-GB" dirty="0">
                <a:solidFill>
                  <a:srgbClr val="002060"/>
                </a:solidFill>
              </a:rPr>
              <a:t>Listening… Then action</a:t>
            </a:r>
          </a:p>
          <a:p>
            <a:endParaRPr lang="en-GB" dirty="0"/>
          </a:p>
          <a:p>
            <a:endParaRPr lang="en-GB" dirty="0"/>
          </a:p>
          <a:p>
            <a:endParaRPr lang="en-GB" dirty="0"/>
          </a:p>
        </p:txBody>
      </p:sp>
      <p:sp>
        <p:nvSpPr>
          <p:cNvPr id="4" name="Text Placeholder 3">
            <a:extLst>
              <a:ext uri="{FF2B5EF4-FFF2-40B4-BE49-F238E27FC236}">
                <a16:creationId xmlns:a16="http://schemas.microsoft.com/office/drawing/2014/main" id="{868F90F6-BA9B-0DF6-F197-0263FA368129}"/>
              </a:ext>
            </a:extLst>
          </p:cNvPr>
          <p:cNvSpPr>
            <a:spLocks noGrp="1"/>
          </p:cNvSpPr>
          <p:nvPr>
            <p:ph type="body" sz="quarter" idx="13"/>
          </p:nvPr>
        </p:nvSpPr>
        <p:spPr/>
        <p:txBody>
          <a:bodyPr/>
          <a:lstStyle/>
          <a:p>
            <a:r>
              <a:rPr lang="en-GB" dirty="0"/>
              <a:t>What does a Dyslexia Friendly Organisation Look Like?</a:t>
            </a:r>
          </a:p>
        </p:txBody>
      </p:sp>
      <p:pic>
        <p:nvPicPr>
          <p:cNvPr id="5" name="Picture 4">
            <a:extLst>
              <a:ext uri="{FF2B5EF4-FFF2-40B4-BE49-F238E27FC236}">
                <a16:creationId xmlns:a16="http://schemas.microsoft.com/office/drawing/2014/main" id="{150A97D8-01AB-5E15-FEF8-968984103080}"/>
              </a:ext>
            </a:extLst>
          </p:cNvPr>
          <p:cNvPicPr>
            <a:picLocks noChangeAspect="1"/>
          </p:cNvPicPr>
          <p:nvPr/>
        </p:nvPicPr>
        <p:blipFill>
          <a:blip r:embed="rId2"/>
          <a:stretch>
            <a:fillRect/>
          </a:stretch>
        </p:blipFill>
        <p:spPr>
          <a:xfrm>
            <a:off x="5541666" y="1414779"/>
            <a:ext cx="2270928" cy="2036830"/>
          </a:xfrm>
          <a:prstGeom prst="rect">
            <a:avLst/>
          </a:prstGeom>
        </p:spPr>
      </p:pic>
    </p:spTree>
    <p:extLst>
      <p:ext uri="{BB962C8B-B14F-4D97-AF65-F5344CB8AC3E}">
        <p14:creationId xmlns:p14="http://schemas.microsoft.com/office/powerpoint/2010/main" val="550429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976E1-40A9-8912-2DA2-87DB0A31396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74255F0-5EAD-EF2A-206E-B61EE2F8FD34}"/>
              </a:ext>
            </a:extLst>
          </p:cNvPr>
          <p:cNvSpPr>
            <a:spLocks noGrp="1"/>
          </p:cNvSpPr>
          <p:nvPr>
            <p:ph type="body" sz="quarter" idx="10"/>
          </p:nvPr>
        </p:nvSpPr>
        <p:spPr>
          <a:xfrm>
            <a:off x="213131" y="1168783"/>
            <a:ext cx="8703988" cy="2172294"/>
          </a:xfrm>
        </p:spPr>
        <p:txBody>
          <a:bodyPr>
            <a:normAutofit fontScale="92500" lnSpcReduction="20000"/>
          </a:bodyPr>
          <a:lstStyle/>
          <a:p>
            <a:pPr algn="ctr"/>
            <a:endParaRPr lang="en-US" dirty="0"/>
          </a:p>
          <a:p>
            <a:pPr algn="ctr"/>
            <a:endParaRPr lang="en-US" dirty="0"/>
          </a:p>
          <a:p>
            <a:pPr algn="ctr"/>
            <a:r>
              <a:rPr lang="en-GB" dirty="0"/>
              <a:t>Getting it Right for Our Dyslexic Colleagues…</a:t>
            </a:r>
          </a:p>
        </p:txBody>
      </p:sp>
    </p:spTree>
    <p:extLst>
      <p:ext uri="{BB962C8B-B14F-4D97-AF65-F5344CB8AC3E}">
        <p14:creationId xmlns:p14="http://schemas.microsoft.com/office/powerpoint/2010/main" val="2246171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1DE3DC-F23A-AE54-36CE-469996BD6EFB}"/>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5E5E63C0-DB68-C7A0-1CC5-A5E73DA5F9F4}"/>
              </a:ext>
            </a:extLst>
          </p:cNvPr>
          <p:cNvSpPr>
            <a:spLocks noGrp="1"/>
          </p:cNvSpPr>
          <p:nvPr>
            <p:ph type="body" sz="quarter" idx="12"/>
          </p:nvPr>
        </p:nvSpPr>
        <p:spPr/>
        <p:txBody>
          <a:bodyPr/>
          <a:lstStyle/>
          <a:p>
            <a:pPr marL="0" indent="0">
              <a:buNone/>
            </a:pPr>
            <a:r>
              <a:rPr lang="en-GB" sz="2100" dirty="0">
                <a:solidFill>
                  <a:schemeClr val="accent1">
                    <a:lumMod val="50000"/>
                  </a:schemeClr>
                </a:solidFill>
              </a:rPr>
              <a:t>“After many years in the world of work, the firms I have felt most at home with and really flourished are those who have really tried to value those of us with dyslexia, good for me of course but also a better way to work for everyone!”</a:t>
            </a:r>
            <a:endParaRPr lang="en-US" sz="2100" dirty="0">
              <a:solidFill>
                <a:schemeClr val="accent1">
                  <a:lumMod val="50000"/>
                </a:schemeClr>
              </a:solidFill>
              <a:ea typeface="+mn-lt"/>
            </a:endParaRPr>
          </a:p>
          <a:p>
            <a:pPr marL="0" indent="0">
              <a:buNone/>
            </a:pPr>
            <a:r>
              <a:rPr lang="en-GB" sz="2100" dirty="0">
                <a:solidFill>
                  <a:schemeClr val="accent1">
                    <a:lumMod val="50000"/>
                  </a:schemeClr>
                </a:solidFill>
              </a:rPr>
              <a:t> Josie</a:t>
            </a:r>
            <a:endParaRPr lang="en-US" sz="1500" dirty="0">
              <a:solidFill>
                <a:schemeClr val="accent1">
                  <a:lumMod val="50000"/>
                </a:schemeClr>
              </a:solidFill>
              <a:ea typeface="+mn-lt"/>
              <a:cs typeface="+mn-lt"/>
            </a:endParaRPr>
          </a:p>
          <a:p>
            <a:endParaRPr lang="en-GB" dirty="0"/>
          </a:p>
        </p:txBody>
      </p:sp>
      <p:sp>
        <p:nvSpPr>
          <p:cNvPr id="4" name="Text Placeholder 3">
            <a:extLst>
              <a:ext uri="{FF2B5EF4-FFF2-40B4-BE49-F238E27FC236}">
                <a16:creationId xmlns:a16="http://schemas.microsoft.com/office/drawing/2014/main" id="{8710C8CE-60F5-2D30-A411-7A01B081391E}"/>
              </a:ext>
            </a:extLst>
          </p:cNvPr>
          <p:cNvSpPr>
            <a:spLocks noGrp="1"/>
          </p:cNvSpPr>
          <p:nvPr>
            <p:ph type="body" sz="quarter" idx="13"/>
          </p:nvPr>
        </p:nvSpPr>
        <p:spPr/>
        <p:txBody>
          <a:bodyPr/>
          <a:lstStyle/>
          <a:p>
            <a:r>
              <a:rPr lang="en-GB" b="1" dirty="0"/>
              <a:t>The Lived Experience</a:t>
            </a:r>
          </a:p>
        </p:txBody>
      </p:sp>
      <p:pic>
        <p:nvPicPr>
          <p:cNvPr id="6146" name="Picture 2" descr="speaking head in silhouette&quot; Emoji - Download for free – Iconduck">
            <a:extLst>
              <a:ext uri="{FF2B5EF4-FFF2-40B4-BE49-F238E27FC236}">
                <a16:creationId xmlns:a16="http://schemas.microsoft.com/office/drawing/2014/main" id="{7ED149EE-CF73-769C-0CD1-BF33E08BA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4746" y="36568"/>
            <a:ext cx="1309255" cy="122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158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A5AF2A-A135-F281-3469-14BC5C4ADA95}"/>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BF5C8D27-74AE-F1FC-8B38-1E93EEF088F6}"/>
              </a:ext>
            </a:extLst>
          </p:cNvPr>
          <p:cNvSpPr>
            <a:spLocks noGrp="1"/>
          </p:cNvSpPr>
          <p:nvPr>
            <p:ph type="body" sz="quarter" idx="12"/>
          </p:nvPr>
        </p:nvSpPr>
        <p:spPr>
          <a:xfrm>
            <a:off x="207927" y="1560311"/>
            <a:ext cx="8382000" cy="3031404"/>
          </a:xfrm>
        </p:spPr>
        <p:txBody>
          <a:bodyPr>
            <a:normAutofit fontScale="85000" lnSpcReduction="20000"/>
          </a:bodyPr>
          <a:lstStyle/>
          <a:p>
            <a:r>
              <a:rPr lang="en-GB" sz="1725" dirty="0">
                <a:solidFill>
                  <a:schemeClr val="accent1">
                    <a:lumMod val="50000"/>
                  </a:schemeClr>
                </a:solidFill>
                <a:ea typeface="+mn-lt"/>
              </a:rPr>
              <a:t>Speech-to-text software</a:t>
            </a:r>
          </a:p>
          <a:p>
            <a:r>
              <a:rPr lang="en-GB" sz="1725" dirty="0">
                <a:solidFill>
                  <a:schemeClr val="accent1">
                    <a:lumMod val="50000"/>
                  </a:schemeClr>
                </a:solidFill>
                <a:ea typeface="+mn-lt"/>
              </a:rPr>
              <a:t>Chat GPT/ Co-Pilot</a:t>
            </a:r>
          </a:p>
          <a:p>
            <a:r>
              <a:rPr lang="en-GB" sz="1725" dirty="0">
                <a:solidFill>
                  <a:schemeClr val="accent1">
                    <a:lumMod val="50000"/>
                  </a:schemeClr>
                </a:solidFill>
                <a:ea typeface="+mn-lt"/>
              </a:rPr>
              <a:t>Accessibility Features on Microsoft 365</a:t>
            </a:r>
          </a:p>
          <a:p>
            <a:r>
              <a:rPr lang="en-GB" sz="1725" dirty="0">
                <a:solidFill>
                  <a:schemeClr val="accent1">
                    <a:lumMod val="50000"/>
                  </a:schemeClr>
                </a:solidFill>
                <a:ea typeface="+mn-lt"/>
              </a:rPr>
              <a:t>Fidget Toys</a:t>
            </a:r>
          </a:p>
          <a:p>
            <a:r>
              <a:rPr lang="en-GB" sz="1725" dirty="0">
                <a:solidFill>
                  <a:schemeClr val="accent1">
                    <a:lumMod val="50000"/>
                  </a:schemeClr>
                </a:solidFill>
                <a:ea typeface="+mn-lt"/>
              </a:rPr>
              <a:t>Coloured Overlays</a:t>
            </a:r>
          </a:p>
          <a:p>
            <a:r>
              <a:rPr lang="en-GB" sz="1725" dirty="0">
                <a:solidFill>
                  <a:schemeClr val="accent1">
                    <a:lumMod val="50000"/>
                  </a:schemeClr>
                </a:solidFill>
                <a:ea typeface="+mn-lt"/>
              </a:rPr>
              <a:t>Reader Pen to help decode the written word</a:t>
            </a:r>
          </a:p>
          <a:p>
            <a:r>
              <a:rPr lang="en-GB" sz="1725" dirty="0">
                <a:solidFill>
                  <a:schemeClr val="accent1">
                    <a:lumMod val="50000"/>
                  </a:schemeClr>
                </a:solidFill>
                <a:ea typeface="+mn-lt"/>
              </a:rPr>
              <a:t>Dictaphone</a:t>
            </a:r>
          </a:p>
          <a:p>
            <a:r>
              <a:rPr lang="en-GB" sz="1725" dirty="0">
                <a:solidFill>
                  <a:schemeClr val="accent1">
                    <a:lumMod val="50000"/>
                  </a:schemeClr>
                </a:solidFill>
                <a:ea typeface="+mn-lt"/>
              </a:rPr>
              <a:t>Ability to print documents </a:t>
            </a:r>
          </a:p>
          <a:p>
            <a:r>
              <a:rPr lang="en-GB" sz="1725" dirty="0">
                <a:solidFill>
                  <a:schemeClr val="accent1">
                    <a:lumMod val="50000"/>
                  </a:schemeClr>
                </a:solidFill>
                <a:ea typeface="+mn-lt"/>
              </a:rPr>
              <a:t>Highlighter pens in lots of colours</a:t>
            </a:r>
          </a:p>
          <a:p>
            <a:r>
              <a:rPr lang="en-GB" sz="1725" dirty="0">
                <a:solidFill>
                  <a:schemeClr val="accent1">
                    <a:lumMod val="50000"/>
                  </a:schemeClr>
                </a:solidFill>
                <a:ea typeface="+mn-lt"/>
              </a:rPr>
              <a:t>A quiet zone, noise cancelling headphones</a:t>
            </a:r>
          </a:p>
          <a:p>
            <a:r>
              <a:rPr lang="en-GB" sz="1725" dirty="0">
                <a:solidFill>
                  <a:schemeClr val="accent1">
                    <a:lumMod val="50000"/>
                  </a:schemeClr>
                </a:solidFill>
                <a:ea typeface="+mn-lt"/>
              </a:rPr>
              <a:t>Post-it notes</a:t>
            </a:r>
          </a:p>
          <a:p>
            <a:r>
              <a:rPr lang="en-GB" sz="1725" dirty="0">
                <a:solidFill>
                  <a:schemeClr val="accent1">
                    <a:lumMod val="50000"/>
                  </a:schemeClr>
                </a:solidFill>
                <a:ea typeface="+mn-lt"/>
              </a:rPr>
              <a:t>Mind-Mapping Software</a:t>
            </a:r>
          </a:p>
          <a:p>
            <a:r>
              <a:rPr lang="en-GB" sz="1725" dirty="0">
                <a:solidFill>
                  <a:schemeClr val="accent1">
                    <a:lumMod val="50000"/>
                  </a:schemeClr>
                </a:solidFill>
                <a:ea typeface="+mn-lt"/>
              </a:rPr>
              <a:t>Mini-guide to useful apps – Remember the Milk, Forest App</a:t>
            </a:r>
          </a:p>
          <a:p>
            <a:endParaRPr lang="en-GB" dirty="0"/>
          </a:p>
        </p:txBody>
      </p:sp>
      <p:sp>
        <p:nvSpPr>
          <p:cNvPr id="4" name="Text Placeholder 3">
            <a:extLst>
              <a:ext uri="{FF2B5EF4-FFF2-40B4-BE49-F238E27FC236}">
                <a16:creationId xmlns:a16="http://schemas.microsoft.com/office/drawing/2014/main" id="{85FC254F-ABBD-E8FE-3954-FB4A4A0EA458}"/>
              </a:ext>
            </a:extLst>
          </p:cNvPr>
          <p:cNvSpPr>
            <a:spLocks noGrp="1"/>
          </p:cNvSpPr>
          <p:nvPr>
            <p:ph type="body" sz="quarter" idx="13"/>
          </p:nvPr>
        </p:nvSpPr>
        <p:spPr/>
        <p:txBody>
          <a:bodyPr/>
          <a:lstStyle/>
          <a:p>
            <a:r>
              <a:rPr lang="en-GB" b="1" dirty="0"/>
              <a:t>A Dyslexia Friendly Tool Kit…</a:t>
            </a:r>
          </a:p>
        </p:txBody>
      </p:sp>
      <p:pic>
        <p:nvPicPr>
          <p:cNvPr id="5" name="Picture 4">
            <a:extLst>
              <a:ext uri="{FF2B5EF4-FFF2-40B4-BE49-F238E27FC236}">
                <a16:creationId xmlns:a16="http://schemas.microsoft.com/office/drawing/2014/main" id="{B18D64A6-4D83-4747-E6D0-D51FEC9C8960}"/>
              </a:ext>
            </a:extLst>
          </p:cNvPr>
          <p:cNvPicPr>
            <a:picLocks noChangeAspect="1"/>
          </p:cNvPicPr>
          <p:nvPr/>
        </p:nvPicPr>
        <p:blipFill>
          <a:blip r:embed="rId2"/>
          <a:stretch>
            <a:fillRect/>
          </a:stretch>
        </p:blipFill>
        <p:spPr>
          <a:xfrm>
            <a:off x="6008915" y="2029766"/>
            <a:ext cx="2220686" cy="1808705"/>
          </a:xfrm>
          <a:prstGeom prst="rect">
            <a:avLst/>
          </a:prstGeom>
        </p:spPr>
      </p:pic>
    </p:spTree>
    <p:extLst>
      <p:ext uri="{BB962C8B-B14F-4D97-AF65-F5344CB8AC3E}">
        <p14:creationId xmlns:p14="http://schemas.microsoft.com/office/powerpoint/2010/main" val="1982678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C897AE-4879-6DFC-2EB3-D4A2636FA3DD}"/>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3685178E-67B7-6535-0C5D-E17BA64B258F}"/>
              </a:ext>
            </a:extLst>
          </p:cNvPr>
          <p:cNvSpPr>
            <a:spLocks noGrp="1"/>
          </p:cNvSpPr>
          <p:nvPr>
            <p:ph type="body" sz="quarter" idx="12"/>
          </p:nvPr>
        </p:nvSpPr>
        <p:spPr>
          <a:xfrm>
            <a:off x="377744" y="1505959"/>
            <a:ext cx="8382000" cy="3213086"/>
          </a:xfrm>
        </p:spPr>
        <p:txBody>
          <a:bodyPr>
            <a:noAutofit/>
          </a:bodyPr>
          <a:lstStyle/>
          <a:p>
            <a:pPr algn="l" fontAlgn="base">
              <a:spcAft>
                <a:spcPts val="1125"/>
              </a:spcAft>
              <a:buNone/>
            </a:pPr>
            <a:r>
              <a:rPr lang="en-GB" sz="1800" b="0" i="0" dirty="0">
                <a:solidFill>
                  <a:srgbClr val="002060"/>
                </a:solidFill>
                <a:effectLst/>
                <a:latin typeface="inherit"/>
              </a:rPr>
              <a:t>A </a:t>
            </a:r>
            <a:r>
              <a:rPr lang="en-GB" sz="1800" b="0" i="0" dirty="0">
                <a:solidFill>
                  <a:srgbClr val="002060"/>
                </a:solidFill>
                <a:effectLst/>
                <a:latin typeface="Roboto" panose="02000000000000000000" pitchFamily="2" charset="0"/>
              </a:rPr>
              <a:t> conversation between you and an Assessor. The Workplace Needs Assessments helps the assessor understand what your working day looks like; your role, responsibilities, tasks, strengths, and any challenges you are experiencing, all so that they can make useful recommendations to support you.</a:t>
            </a:r>
          </a:p>
          <a:p>
            <a:pPr fontAlgn="base">
              <a:buNone/>
            </a:pPr>
            <a:r>
              <a:rPr lang="en-GB" sz="1800" b="0" dirty="0">
                <a:solidFill>
                  <a:srgbClr val="002060"/>
                </a:solidFill>
                <a:effectLst/>
                <a:latin typeface="inherit"/>
              </a:rPr>
              <a:t>Your assessor will produce a report recommending possible adjustments, the reasons for them, and explaining how they might help. With your consent, this report will be submitted to your employer so that they can consider the recommendations suggested.</a:t>
            </a:r>
          </a:p>
          <a:p>
            <a:pPr>
              <a:buNone/>
            </a:pPr>
            <a:br>
              <a:rPr lang="en-GB" sz="1800" b="1" dirty="0">
                <a:solidFill>
                  <a:srgbClr val="002060"/>
                </a:solidFill>
                <a:effectLst/>
                <a:latin typeface="jaf-domus"/>
              </a:rPr>
            </a:br>
            <a:br>
              <a:rPr lang="en-GB" sz="1800" dirty="0">
                <a:solidFill>
                  <a:srgbClr val="002060"/>
                </a:solidFill>
              </a:rPr>
            </a:br>
            <a:endParaRPr lang="en-GB" sz="1800" dirty="0">
              <a:solidFill>
                <a:srgbClr val="002060"/>
              </a:solidFill>
            </a:endParaRPr>
          </a:p>
        </p:txBody>
      </p:sp>
      <p:sp>
        <p:nvSpPr>
          <p:cNvPr id="4" name="Text Placeholder 3">
            <a:extLst>
              <a:ext uri="{FF2B5EF4-FFF2-40B4-BE49-F238E27FC236}">
                <a16:creationId xmlns:a16="http://schemas.microsoft.com/office/drawing/2014/main" id="{074D2E2A-484C-3512-EB94-A8147455FB5E}"/>
              </a:ext>
            </a:extLst>
          </p:cNvPr>
          <p:cNvSpPr>
            <a:spLocks noGrp="1"/>
          </p:cNvSpPr>
          <p:nvPr>
            <p:ph type="body" sz="quarter" idx="13"/>
          </p:nvPr>
        </p:nvSpPr>
        <p:spPr/>
        <p:txBody>
          <a:bodyPr/>
          <a:lstStyle/>
          <a:p>
            <a:r>
              <a:rPr lang="en-GB" b="1" dirty="0"/>
              <a:t>When we’re not Sure? The Workplace Needs Assessment</a:t>
            </a:r>
          </a:p>
        </p:txBody>
      </p:sp>
    </p:spTree>
    <p:extLst>
      <p:ext uri="{BB962C8B-B14F-4D97-AF65-F5344CB8AC3E}">
        <p14:creationId xmlns:p14="http://schemas.microsoft.com/office/powerpoint/2010/main" val="31272837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68C79F-BC92-25C4-FDE3-AB8E93FC5064}"/>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E84B92F1-9724-DA63-34E9-938B9997A890}"/>
              </a:ext>
            </a:extLst>
          </p:cNvPr>
          <p:cNvSpPr>
            <a:spLocks noGrp="1"/>
          </p:cNvSpPr>
          <p:nvPr>
            <p:ph type="body" sz="quarter" idx="12"/>
          </p:nvPr>
        </p:nvSpPr>
        <p:spPr>
          <a:xfrm>
            <a:off x="266426" y="1218652"/>
            <a:ext cx="8493318" cy="3568094"/>
          </a:xfrm>
        </p:spPr>
        <p:txBody>
          <a:bodyPr>
            <a:normAutofit lnSpcReduction="10000"/>
          </a:bodyPr>
          <a:lstStyle/>
          <a:p>
            <a:pPr marL="0" indent="0">
              <a:lnSpc>
                <a:spcPct val="107000"/>
              </a:lnSpc>
              <a:buNone/>
            </a:pPr>
            <a:r>
              <a:rPr lang="en-GB" sz="1500" dirty="0">
                <a:solidFill>
                  <a:srgbClr val="002060"/>
                </a:solidFill>
              </a:rPr>
              <a:t>1. </a:t>
            </a:r>
            <a:r>
              <a:rPr lang="en-GB" sz="1500" b="1" dirty="0">
                <a:solidFill>
                  <a:srgbClr val="002060"/>
                </a:solidFill>
              </a:rPr>
              <a:t>Self-Validation</a:t>
            </a:r>
            <a:r>
              <a:rPr lang="en-GB" sz="1500" dirty="0">
                <a:solidFill>
                  <a:srgbClr val="002060"/>
                </a:solidFill>
              </a:rPr>
              <a:t> – the feeling that your feelings, experiences and thoughts are valid and should be accepted, you are worthy of respect.</a:t>
            </a:r>
          </a:p>
          <a:p>
            <a:pPr marL="0" indent="0">
              <a:lnSpc>
                <a:spcPct val="107000"/>
              </a:lnSpc>
              <a:buNone/>
            </a:pPr>
            <a:r>
              <a:rPr lang="en-GB" sz="1500" dirty="0">
                <a:solidFill>
                  <a:srgbClr val="002060"/>
                </a:solidFill>
              </a:rPr>
              <a:t>2. </a:t>
            </a:r>
            <a:r>
              <a:rPr lang="en-GB" sz="1500" b="1" dirty="0">
                <a:solidFill>
                  <a:srgbClr val="002060"/>
                </a:solidFill>
              </a:rPr>
              <a:t>Community!</a:t>
            </a:r>
            <a:r>
              <a:rPr lang="en-GB" sz="1500" dirty="0">
                <a:solidFill>
                  <a:srgbClr val="002060"/>
                </a:solidFill>
              </a:rPr>
              <a:t> You are not alone, reach out to colleagues, create networks, get into the habit of sharing.</a:t>
            </a:r>
          </a:p>
          <a:p>
            <a:pPr marL="0" indent="0">
              <a:lnSpc>
                <a:spcPct val="107000"/>
              </a:lnSpc>
              <a:buNone/>
            </a:pPr>
            <a:r>
              <a:rPr lang="en-GB" sz="1500" dirty="0">
                <a:solidFill>
                  <a:srgbClr val="002060"/>
                </a:solidFill>
              </a:rPr>
              <a:t>3. </a:t>
            </a:r>
            <a:r>
              <a:rPr lang="en-GB" sz="1500" b="1" dirty="0">
                <a:solidFill>
                  <a:srgbClr val="002060"/>
                </a:solidFill>
              </a:rPr>
              <a:t>Do your research</a:t>
            </a:r>
            <a:r>
              <a:rPr lang="en-GB" sz="1500" dirty="0">
                <a:solidFill>
                  <a:srgbClr val="002060"/>
                </a:solidFill>
              </a:rPr>
              <a:t>… Finding out about dyslexia has never been so easy, there is so much information out there, knowledge is power!</a:t>
            </a:r>
          </a:p>
          <a:p>
            <a:pPr marL="0" indent="0">
              <a:lnSpc>
                <a:spcPct val="107000"/>
              </a:lnSpc>
              <a:buNone/>
            </a:pPr>
            <a:r>
              <a:rPr lang="en-GB" sz="1500" dirty="0">
                <a:solidFill>
                  <a:srgbClr val="002060"/>
                </a:solidFill>
              </a:rPr>
              <a:t>4. </a:t>
            </a:r>
            <a:r>
              <a:rPr lang="en-GB" sz="1500" b="1" dirty="0">
                <a:solidFill>
                  <a:srgbClr val="002060"/>
                </a:solidFill>
              </a:rPr>
              <a:t>Know yourself </a:t>
            </a:r>
            <a:r>
              <a:rPr lang="en-GB" sz="1500" dirty="0">
                <a:solidFill>
                  <a:srgbClr val="002060"/>
                </a:solidFill>
              </a:rPr>
              <a:t>– knowing what we are great at and our areas of challenge can really help us and our organisation figure out how to get the best out of ourselves.</a:t>
            </a:r>
          </a:p>
          <a:p>
            <a:pPr marL="0" indent="0">
              <a:lnSpc>
                <a:spcPct val="107000"/>
              </a:lnSpc>
              <a:buNone/>
            </a:pPr>
            <a:r>
              <a:rPr lang="en-GB" sz="1500" dirty="0">
                <a:solidFill>
                  <a:srgbClr val="002060"/>
                </a:solidFill>
              </a:rPr>
              <a:t>5. </a:t>
            </a:r>
            <a:r>
              <a:rPr lang="en-GB" sz="1500" b="1" dirty="0">
                <a:solidFill>
                  <a:srgbClr val="002060"/>
                </a:solidFill>
              </a:rPr>
              <a:t>Find your safe space</a:t>
            </a:r>
            <a:r>
              <a:rPr lang="en-GB" sz="1500" dirty="0">
                <a:solidFill>
                  <a:srgbClr val="002060"/>
                </a:solidFill>
              </a:rPr>
              <a:t>, if being your authentic self is new to you, find a safe space with trusted people where you can truly be the real you.</a:t>
            </a:r>
          </a:p>
          <a:p>
            <a:pPr marL="0" indent="0">
              <a:lnSpc>
                <a:spcPct val="107000"/>
              </a:lnSpc>
              <a:buNone/>
            </a:pPr>
            <a:r>
              <a:rPr lang="en-GB" sz="1500" dirty="0">
                <a:solidFill>
                  <a:srgbClr val="002060"/>
                </a:solidFill>
              </a:rPr>
              <a:t>6. </a:t>
            </a:r>
            <a:r>
              <a:rPr lang="en-GB" sz="1500" b="1" dirty="0">
                <a:solidFill>
                  <a:srgbClr val="002060"/>
                </a:solidFill>
              </a:rPr>
              <a:t>One step at a time</a:t>
            </a:r>
            <a:r>
              <a:rPr lang="en-GB" sz="1500" dirty="0">
                <a:solidFill>
                  <a:srgbClr val="002060"/>
                </a:solidFill>
              </a:rPr>
              <a:t>… don’t pressurise yourself to share until you are ready</a:t>
            </a:r>
          </a:p>
          <a:p>
            <a:pPr marL="0" indent="0">
              <a:lnSpc>
                <a:spcPct val="107000"/>
              </a:lnSpc>
              <a:buNone/>
            </a:pPr>
            <a:r>
              <a:rPr lang="en-GB" sz="1500" dirty="0">
                <a:solidFill>
                  <a:srgbClr val="002060"/>
                </a:solidFill>
              </a:rPr>
              <a:t>7. </a:t>
            </a:r>
            <a:r>
              <a:rPr lang="en-GB" sz="1500" b="1" dirty="0">
                <a:solidFill>
                  <a:srgbClr val="002060"/>
                </a:solidFill>
              </a:rPr>
              <a:t>You can’t be what you can’t see</a:t>
            </a:r>
            <a:r>
              <a:rPr lang="en-GB" sz="1500" dirty="0">
                <a:solidFill>
                  <a:srgbClr val="002060"/>
                </a:solidFill>
              </a:rPr>
              <a:t>, don’t forget role models, are so important, so </a:t>
            </a:r>
          </a:p>
          <a:p>
            <a:pPr marL="0" indent="0">
              <a:lnSpc>
                <a:spcPct val="107000"/>
              </a:lnSpc>
              <a:buNone/>
            </a:pPr>
            <a:r>
              <a:rPr lang="en-GB" sz="1500" dirty="0">
                <a:solidFill>
                  <a:srgbClr val="002060"/>
                </a:solidFill>
              </a:rPr>
              <a:t>whether it’s colleagues or a favourite celebrity, having a role model can really inspire us!</a:t>
            </a:r>
          </a:p>
          <a:p>
            <a:pPr marL="0" indent="0">
              <a:lnSpc>
                <a:spcPct val="107000"/>
              </a:lnSpc>
              <a:buNone/>
            </a:pPr>
            <a:endParaRPr lang="en-GB" sz="1500" dirty="0">
              <a:solidFill>
                <a:srgbClr val="002060"/>
              </a:solidFill>
              <a:ea typeface="Aptos" panose="020B0004020202020204" pitchFamily="34" charset="0"/>
            </a:endParaRPr>
          </a:p>
          <a:p>
            <a:pPr marL="257175" indent="-257175">
              <a:lnSpc>
                <a:spcPct val="107000"/>
              </a:lnSpc>
              <a:buFont typeface="Symbol" panose="05050102010706020507" pitchFamily="18" charset="2"/>
              <a:buChar char=""/>
            </a:pPr>
            <a:endParaRPr lang="en-GB" sz="1500" dirty="0">
              <a:solidFill>
                <a:srgbClr val="000000"/>
              </a:solidFill>
              <a:latin typeface="Calibri" panose="020F0502020204030204" pitchFamily="34" charset="0"/>
              <a:cs typeface="Calibri" panose="020F0502020204030204" pitchFamily="34" charset="0"/>
            </a:endParaRPr>
          </a:p>
          <a:p>
            <a:endParaRPr lang="en-GB" dirty="0"/>
          </a:p>
        </p:txBody>
      </p:sp>
      <p:sp>
        <p:nvSpPr>
          <p:cNvPr id="4" name="Text Placeholder 3">
            <a:extLst>
              <a:ext uri="{FF2B5EF4-FFF2-40B4-BE49-F238E27FC236}">
                <a16:creationId xmlns:a16="http://schemas.microsoft.com/office/drawing/2014/main" id="{13D771D6-96B3-12CE-B868-957576B88018}"/>
              </a:ext>
            </a:extLst>
          </p:cNvPr>
          <p:cNvSpPr>
            <a:spLocks noGrp="1"/>
          </p:cNvSpPr>
          <p:nvPr>
            <p:ph type="body" sz="quarter" idx="13"/>
          </p:nvPr>
        </p:nvSpPr>
        <p:spPr/>
        <p:txBody>
          <a:bodyPr/>
          <a:lstStyle/>
          <a:p>
            <a:r>
              <a:rPr lang="en-GB" b="1" dirty="0"/>
              <a:t>10 Top Dyslexia Friendly Tips  </a:t>
            </a:r>
          </a:p>
        </p:txBody>
      </p:sp>
      <p:pic>
        <p:nvPicPr>
          <p:cNvPr id="5122" name="Picture 2">
            <a:extLst>
              <a:ext uri="{FF2B5EF4-FFF2-40B4-BE49-F238E27FC236}">
                <a16:creationId xmlns:a16="http://schemas.microsoft.com/office/drawing/2014/main" id="{852928EE-8369-7E37-C567-B067C222C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2095" y="172163"/>
            <a:ext cx="1133061" cy="95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8448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B1AFB5-9CDA-E026-EC6D-979195C1CA7A}"/>
              </a:ext>
            </a:extLst>
          </p:cNvPr>
          <p:cNvSpPr>
            <a:spLocks noGrp="1"/>
          </p:cNvSpPr>
          <p:nvPr>
            <p:ph type="body" sz="quarter" idx="11"/>
          </p:nvPr>
        </p:nvSpPr>
        <p:spPr/>
        <p:txBody>
          <a:bodyPr/>
          <a:lstStyle/>
          <a:p>
            <a:endParaRPr lang="en-GB" dirty="0"/>
          </a:p>
        </p:txBody>
      </p:sp>
      <p:sp>
        <p:nvSpPr>
          <p:cNvPr id="3" name="Text Placeholder 2">
            <a:extLst>
              <a:ext uri="{FF2B5EF4-FFF2-40B4-BE49-F238E27FC236}">
                <a16:creationId xmlns:a16="http://schemas.microsoft.com/office/drawing/2014/main" id="{45956F27-241D-00CE-7E0F-B82B3BF25BF9}"/>
              </a:ext>
            </a:extLst>
          </p:cNvPr>
          <p:cNvSpPr>
            <a:spLocks noGrp="1"/>
          </p:cNvSpPr>
          <p:nvPr>
            <p:ph type="body" sz="quarter" idx="12"/>
          </p:nvPr>
        </p:nvSpPr>
        <p:spPr>
          <a:xfrm>
            <a:off x="377744" y="1505959"/>
            <a:ext cx="8382000" cy="2870333"/>
          </a:xfrm>
        </p:spPr>
        <p:txBody>
          <a:bodyPr>
            <a:normAutofit/>
          </a:bodyPr>
          <a:lstStyle/>
          <a:p>
            <a:pPr marL="0" indent="0">
              <a:buNone/>
            </a:pPr>
            <a:r>
              <a:rPr lang="en-GB" sz="1800" dirty="0">
                <a:solidFill>
                  <a:srgbClr val="002060"/>
                </a:solidFill>
              </a:rPr>
              <a:t>8. </a:t>
            </a:r>
            <a:r>
              <a:rPr lang="en-GB" sz="1800" b="1" dirty="0">
                <a:solidFill>
                  <a:srgbClr val="002060"/>
                </a:solidFill>
              </a:rPr>
              <a:t>Play it forward </a:t>
            </a:r>
            <a:r>
              <a:rPr lang="en-GB" sz="1800" dirty="0">
                <a:solidFill>
                  <a:srgbClr val="002060"/>
                </a:solidFill>
              </a:rPr>
              <a:t>– supporting other colleagues on their journey too can help us to find our own path.</a:t>
            </a:r>
          </a:p>
          <a:p>
            <a:pPr marL="0" indent="0">
              <a:buNone/>
            </a:pPr>
            <a:r>
              <a:rPr lang="en-GB" sz="1800" dirty="0">
                <a:solidFill>
                  <a:srgbClr val="002060"/>
                </a:solidFill>
              </a:rPr>
              <a:t>9. </a:t>
            </a:r>
            <a:r>
              <a:rPr lang="en-GB" sz="1800" b="1">
                <a:solidFill>
                  <a:srgbClr val="002060"/>
                </a:solidFill>
              </a:rPr>
              <a:t>Celebrating Dyslexia awareness time </a:t>
            </a:r>
            <a:r>
              <a:rPr lang="en-GB" sz="1800" dirty="0">
                <a:solidFill>
                  <a:srgbClr val="002060"/>
                </a:solidFill>
              </a:rPr>
              <a:t>and inviting speakers into your team can really help to raise awareness and understanding across our organisation.</a:t>
            </a:r>
          </a:p>
          <a:p>
            <a:pPr marL="0" indent="0">
              <a:buNone/>
            </a:pPr>
            <a:r>
              <a:rPr lang="en-GB" sz="1800" dirty="0">
                <a:solidFill>
                  <a:srgbClr val="002060"/>
                </a:solidFill>
              </a:rPr>
              <a:t>10. </a:t>
            </a:r>
            <a:r>
              <a:rPr lang="en-GB" sz="1800" b="1" dirty="0">
                <a:solidFill>
                  <a:srgbClr val="002060"/>
                </a:solidFill>
              </a:rPr>
              <a:t>If you don’t ask you don’t get!  </a:t>
            </a:r>
            <a:r>
              <a:rPr lang="en-GB" sz="1800" dirty="0">
                <a:solidFill>
                  <a:srgbClr val="002060"/>
                </a:solidFill>
              </a:rPr>
              <a:t>Don’t forget good employers work alongside their team to support them and bring out their talents, don’t be too shy to have the conversations about what can help you really flourish at work and be your authentic self.</a:t>
            </a:r>
          </a:p>
        </p:txBody>
      </p:sp>
      <p:sp>
        <p:nvSpPr>
          <p:cNvPr id="4" name="Text Placeholder 3">
            <a:extLst>
              <a:ext uri="{FF2B5EF4-FFF2-40B4-BE49-F238E27FC236}">
                <a16:creationId xmlns:a16="http://schemas.microsoft.com/office/drawing/2014/main" id="{17A502CE-9F30-2C5F-1FD6-AF3BAA043510}"/>
              </a:ext>
            </a:extLst>
          </p:cNvPr>
          <p:cNvSpPr>
            <a:spLocks noGrp="1"/>
          </p:cNvSpPr>
          <p:nvPr>
            <p:ph type="body" sz="quarter" idx="13"/>
          </p:nvPr>
        </p:nvSpPr>
        <p:spPr/>
        <p:txBody>
          <a:bodyPr/>
          <a:lstStyle/>
          <a:p>
            <a:r>
              <a:rPr lang="en-GB" b="1" dirty="0"/>
              <a:t>10 Top Dyslexia Friendly Tips</a:t>
            </a:r>
          </a:p>
        </p:txBody>
      </p:sp>
      <p:pic>
        <p:nvPicPr>
          <p:cNvPr id="6" name="Picture 2">
            <a:extLst>
              <a:ext uri="{FF2B5EF4-FFF2-40B4-BE49-F238E27FC236}">
                <a16:creationId xmlns:a16="http://schemas.microsoft.com/office/drawing/2014/main" id="{BF5C70E1-B4BD-5835-A42F-1E51FE833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2095" y="172163"/>
            <a:ext cx="1133061" cy="95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595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8E9C22-AC44-ADB8-C16E-6B265F413DF0}"/>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A65FA1D4-6D75-F68A-62BC-E2EAD5431C4C}"/>
              </a:ext>
            </a:extLst>
          </p:cNvPr>
          <p:cNvSpPr>
            <a:spLocks noGrp="1"/>
          </p:cNvSpPr>
          <p:nvPr>
            <p:ph type="body" sz="quarter" idx="12"/>
          </p:nvPr>
        </p:nvSpPr>
        <p:spPr/>
        <p:txBody>
          <a:bodyPr/>
          <a:lstStyle/>
          <a:p>
            <a:pPr marL="0" indent="0">
              <a:buNone/>
            </a:pPr>
            <a:r>
              <a:rPr lang="en-GB" sz="1800" dirty="0">
                <a:solidFill>
                  <a:srgbClr val="002060"/>
                </a:solidFill>
              </a:rPr>
              <a:t>‘Now I’m in my 50s I finally feel confident to stand up for those of us who have dyslexia, since I have spoken out and become an ally, there have been so many colleagues who have approached me to thank me or who want to stand with me!  We now have a bit of an army going on and it’s fantastic! Me speaking up has caused ripples of hope’</a:t>
            </a:r>
          </a:p>
          <a:p>
            <a:pPr marL="0" indent="0">
              <a:buNone/>
            </a:pPr>
            <a:r>
              <a:rPr lang="en-GB" sz="1800" dirty="0">
                <a:solidFill>
                  <a:srgbClr val="002060"/>
                </a:solidFill>
              </a:rPr>
              <a:t>Mohammed</a:t>
            </a:r>
          </a:p>
          <a:p>
            <a:endParaRPr lang="en-GB" dirty="0"/>
          </a:p>
        </p:txBody>
      </p:sp>
      <p:sp>
        <p:nvSpPr>
          <p:cNvPr id="4" name="Text Placeholder 3">
            <a:extLst>
              <a:ext uri="{FF2B5EF4-FFF2-40B4-BE49-F238E27FC236}">
                <a16:creationId xmlns:a16="http://schemas.microsoft.com/office/drawing/2014/main" id="{279C40AE-DD15-CAE0-B700-811D80393B94}"/>
              </a:ext>
            </a:extLst>
          </p:cNvPr>
          <p:cNvSpPr>
            <a:spLocks noGrp="1"/>
          </p:cNvSpPr>
          <p:nvPr>
            <p:ph type="body" sz="quarter" idx="13"/>
          </p:nvPr>
        </p:nvSpPr>
        <p:spPr/>
        <p:txBody>
          <a:bodyPr/>
          <a:lstStyle/>
          <a:p>
            <a:r>
              <a:rPr lang="en-GB" dirty="0">
                <a:solidFill>
                  <a:srgbClr val="002060"/>
                </a:solidFill>
              </a:rPr>
              <a:t>The Lived Experience</a:t>
            </a:r>
          </a:p>
        </p:txBody>
      </p:sp>
      <p:pic>
        <p:nvPicPr>
          <p:cNvPr id="7170" name="Picture 2" descr="speaking head in silhouette&quot; Emoji - Download for free – Iconduck">
            <a:extLst>
              <a:ext uri="{FF2B5EF4-FFF2-40B4-BE49-F238E27FC236}">
                <a16:creationId xmlns:a16="http://schemas.microsoft.com/office/drawing/2014/main" id="{70AC7C53-4C62-29B6-7DFF-169B359857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124" y="3131461"/>
            <a:ext cx="1233055" cy="1225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972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23DA20-C5FF-4870-929F-EDDCEA636E9F}"/>
              </a:ext>
            </a:extLst>
          </p:cNvPr>
          <p:cNvSpPr>
            <a:spLocks noGrp="1"/>
          </p:cNvSpPr>
          <p:nvPr>
            <p:ph type="body" sz="quarter" idx="11"/>
          </p:nvPr>
        </p:nvSpPr>
        <p:spPr/>
        <p:txBody>
          <a:bodyPr/>
          <a:lstStyle/>
          <a:p>
            <a:endParaRPr lang="en-GB"/>
          </a:p>
        </p:txBody>
      </p:sp>
      <p:sp>
        <p:nvSpPr>
          <p:cNvPr id="3" name="Text Placeholder 2">
            <a:extLst>
              <a:ext uri="{FF2B5EF4-FFF2-40B4-BE49-F238E27FC236}">
                <a16:creationId xmlns:a16="http://schemas.microsoft.com/office/drawing/2014/main" id="{D3B2367F-2ABA-A7BD-684B-F16FD0B68E7E}"/>
              </a:ext>
            </a:extLst>
          </p:cNvPr>
          <p:cNvSpPr>
            <a:spLocks noGrp="1"/>
          </p:cNvSpPr>
          <p:nvPr>
            <p:ph type="body" sz="quarter" idx="12"/>
          </p:nvPr>
        </p:nvSpPr>
        <p:spPr>
          <a:xfrm>
            <a:off x="377744" y="1505960"/>
            <a:ext cx="8382000" cy="3116282"/>
          </a:xfrm>
        </p:spPr>
        <p:txBody>
          <a:bodyPr/>
          <a:lstStyle/>
          <a:p>
            <a:r>
              <a:rPr lang="en-GB" dirty="0">
                <a:solidFill>
                  <a:srgbClr val="002060"/>
                </a:solidFill>
              </a:rPr>
              <a:t>neurobox: </a:t>
            </a:r>
            <a:r>
              <a:rPr lang="en-GB" dirty="0">
                <a:solidFill>
                  <a:srgbClr val="002060"/>
                </a:solidFill>
                <a:hlinkClick r:id="rId2">
                  <a:extLst>
                    <a:ext uri="{A12FA001-AC4F-418D-AE19-62706E023703}">
                      <ahyp:hlinkClr xmlns:ahyp="http://schemas.microsoft.com/office/drawing/2018/hyperlinkcolor" val="tx"/>
                    </a:ext>
                  </a:extLst>
                </a:hlinkClick>
              </a:rPr>
              <a:t>https://neurobox.co.uk/</a:t>
            </a:r>
            <a:r>
              <a:rPr lang="en-GB" dirty="0">
                <a:solidFill>
                  <a:srgbClr val="002060"/>
                </a:solidFill>
              </a:rPr>
              <a:t> </a:t>
            </a:r>
          </a:p>
          <a:p>
            <a:r>
              <a:rPr lang="en-GB" dirty="0">
                <a:solidFill>
                  <a:srgbClr val="002060"/>
                </a:solidFill>
              </a:rPr>
              <a:t>British Dyslexia Association Helpline: </a:t>
            </a:r>
            <a:r>
              <a:rPr lang="en-GB" dirty="0">
                <a:solidFill>
                  <a:srgbClr val="002060"/>
                </a:solidFill>
                <a:hlinkClick r:id="rId3">
                  <a:extLst>
                    <a:ext uri="{A12FA001-AC4F-418D-AE19-62706E023703}">
                      <ahyp:hlinkClr xmlns:ahyp="http://schemas.microsoft.com/office/drawing/2018/hyperlinkcolor" val="tx"/>
                    </a:ext>
                  </a:extLst>
                </a:hlinkClick>
              </a:rPr>
              <a:t>helpline@bdadyslexia.org.uk</a:t>
            </a:r>
            <a:r>
              <a:rPr lang="en-GB" dirty="0">
                <a:solidFill>
                  <a:srgbClr val="002060"/>
                </a:solidFill>
              </a:rPr>
              <a:t>, 0333 405 4567 </a:t>
            </a:r>
          </a:p>
          <a:p>
            <a:r>
              <a:rPr lang="en-GB" dirty="0">
                <a:solidFill>
                  <a:srgbClr val="002060"/>
                </a:solidFill>
              </a:rPr>
              <a:t>Helen Arkell Dyslexia Charity: </a:t>
            </a:r>
            <a:r>
              <a:rPr lang="en-GB" dirty="0">
                <a:solidFill>
                  <a:srgbClr val="002060"/>
                </a:solidFill>
                <a:hlinkClick r:id="rId4">
                  <a:extLst>
                    <a:ext uri="{A12FA001-AC4F-418D-AE19-62706E023703}">
                      <ahyp:hlinkClr xmlns:ahyp="http://schemas.microsoft.com/office/drawing/2018/hyperlinkcolor" val="tx"/>
                    </a:ext>
                  </a:extLst>
                </a:hlinkClick>
              </a:rPr>
              <a:t>https://helenarkell.org.uk/</a:t>
            </a:r>
            <a:r>
              <a:rPr lang="en-GB" dirty="0">
                <a:solidFill>
                  <a:srgbClr val="002060"/>
                </a:solidFill>
              </a:rPr>
              <a:t> </a:t>
            </a:r>
          </a:p>
          <a:p>
            <a:r>
              <a:rPr lang="en-GB" dirty="0">
                <a:solidFill>
                  <a:srgbClr val="002060"/>
                </a:solidFill>
              </a:rPr>
              <a:t>Adult Dyslexia Centre: </a:t>
            </a:r>
            <a:r>
              <a:rPr lang="en-GB" dirty="0">
                <a:solidFill>
                  <a:srgbClr val="002060"/>
                </a:solidFill>
                <a:hlinkClick r:id="rId5">
                  <a:extLst>
                    <a:ext uri="{A12FA001-AC4F-418D-AE19-62706E023703}">
                      <ahyp:hlinkClr xmlns:ahyp="http://schemas.microsoft.com/office/drawing/2018/hyperlinkcolor" val="tx"/>
                    </a:ext>
                  </a:extLst>
                </a:hlinkClick>
              </a:rPr>
              <a:t>https://www.adc.org.uk/</a:t>
            </a:r>
            <a:r>
              <a:rPr lang="en-GB" dirty="0">
                <a:solidFill>
                  <a:srgbClr val="002060"/>
                </a:solidFill>
              </a:rPr>
              <a:t> </a:t>
            </a:r>
          </a:p>
          <a:p>
            <a:r>
              <a:rPr lang="en-GB" dirty="0">
                <a:solidFill>
                  <a:srgbClr val="002060"/>
                </a:solidFill>
              </a:rPr>
              <a:t>Succeed with Dyslexia </a:t>
            </a:r>
            <a:r>
              <a:rPr lang="en-GB" dirty="0" err="1">
                <a:solidFill>
                  <a:srgbClr val="002060"/>
                </a:solidFill>
              </a:rPr>
              <a:t>Youtube</a:t>
            </a:r>
            <a:r>
              <a:rPr lang="en-GB" dirty="0">
                <a:solidFill>
                  <a:srgbClr val="002060"/>
                </a:solidFill>
              </a:rPr>
              <a:t> Channel: </a:t>
            </a:r>
            <a:r>
              <a:rPr lang="en-GB" dirty="0">
                <a:solidFill>
                  <a:srgbClr val="002060"/>
                </a:solidFill>
                <a:hlinkClick r:id="rId6">
                  <a:extLst>
                    <a:ext uri="{A12FA001-AC4F-418D-AE19-62706E023703}">
                      <ahyp:hlinkClr xmlns:ahyp="http://schemas.microsoft.com/office/drawing/2018/hyperlinkcolor" val="tx"/>
                    </a:ext>
                  </a:extLst>
                </a:hlinkClick>
              </a:rPr>
              <a:t>https://www.youtube.com/@SucceedWithDyslexia</a:t>
            </a:r>
            <a:r>
              <a:rPr lang="en-GB" dirty="0">
                <a:solidFill>
                  <a:srgbClr val="002060"/>
                </a:solidFill>
              </a:rPr>
              <a:t> </a:t>
            </a:r>
          </a:p>
          <a:p>
            <a:r>
              <a:rPr lang="en-GB" dirty="0">
                <a:solidFill>
                  <a:srgbClr val="002060"/>
                </a:solidFill>
              </a:rPr>
              <a:t>Looking for your Local Dyslexia Association? </a:t>
            </a:r>
            <a:r>
              <a:rPr lang="en-GB" dirty="0">
                <a:solidFill>
                  <a:srgbClr val="002060"/>
                </a:solidFill>
                <a:hlinkClick r:id="rId7">
                  <a:extLst>
                    <a:ext uri="{A12FA001-AC4F-418D-AE19-62706E023703}">
                      <ahyp:hlinkClr xmlns:ahyp="http://schemas.microsoft.com/office/drawing/2018/hyperlinkcolor" val="tx"/>
                    </a:ext>
                  </a:extLst>
                </a:hlinkClick>
              </a:rPr>
              <a:t>https://www.bdadyslexia.org.uk/contact/find-a-local-dyslexia-association</a:t>
            </a:r>
            <a:r>
              <a:rPr lang="en-GB" dirty="0">
                <a:solidFill>
                  <a:srgbClr val="002060"/>
                </a:solidFill>
              </a:rPr>
              <a:t> </a:t>
            </a:r>
          </a:p>
          <a:p>
            <a:r>
              <a:rPr lang="en-GB" dirty="0">
                <a:solidFill>
                  <a:srgbClr val="002060"/>
                </a:solidFill>
              </a:rPr>
              <a:t>Made by Dyslexia: </a:t>
            </a:r>
            <a:r>
              <a:rPr lang="en-GB" dirty="0">
                <a:solidFill>
                  <a:srgbClr val="002060"/>
                </a:solidFill>
                <a:hlinkClick r:id="rId8">
                  <a:extLst>
                    <a:ext uri="{A12FA001-AC4F-418D-AE19-62706E023703}">
                      <ahyp:hlinkClr xmlns:ahyp="http://schemas.microsoft.com/office/drawing/2018/hyperlinkcolor" val="tx"/>
                    </a:ext>
                  </a:extLst>
                </a:hlinkClick>
              </a:rPr>
              <a:t>https://www.madebydyslexia.org/</a:t>
            </a:r>
            <a:r>
              <a:rPr lang="en-GB" dirty="0">
                <a:solidFill>
                  <a:srgbClr val="002060"/>
                </a:solidFill>
              </a:rPr>
              <a:t> </a:t>
            </a:r>
          </a:p>
          <a:p>
            <a:r>
              <a:rPr lang="en-GB" dirty="0">
                <a:solidFill>
                  <a:srgbClr val="002060"/>
                </a:solidFill>
              </a:rPr>
              <a:t>Call Scotland App Wheel: </a:t>
            </a:r>
            <a:r>
              <a:rPr lang="en-GB" dirty="0">
                <a:solidFill>
                  <a:srgbClr val="002060"/>
                </a:solidFill>
                <a:hlinkClick r:id="rId9">
                  <a:extLst>
                    <a:ext uri="{A12FA001-AC4F-418D-AE19-62706E023703}">
                      <ahyp:hlinkClr xmlns:ahyp="http://schemas.microsoft.com/office/drawing/2018/hyperlinkcolor" val="tx"/>
                    </a:ext>
                  </a:extLst>
                </a:hlinkClick>
              </a:rPr>
              <a:t>https://www.callscotland.org.uk/blog/updated-aac-ipad-app-wheel-available-now/</a:t>
            </a:r>
            <a:r>
              <a:rPr lang="en-GB" dirty="0">
                <a:solidFill>
                  <a:srgbClr val="002060"/>
                </a:solidFill>
              </a:rPr>
              <a:t> </a:t>
            </a:r>
          </a:p>
          <a:p>
            <a:r>
              <a:rPr lang="en-GB" dirty="0">
                <a:solidFill>
                  <a:srgbClr val="002060"/>
                </a:solidFill>
              </a:rPr>
              <a:t>Microsoft Accessibility: </a:t>
            </a:r>
            <a:r>
              <a:rPr lang="en-GB" dirty="0">
                <a:solidFill>
                  <a:srgbClr val="002060"/>
                </a:solidFill>
                <a:hlinkClick r:id="rId10">
                  <a:extLst>
                    <a:ext uri="{A12FA001-AC4F-418D-AE19-62706E023703}">
                      <ahyp:hlinkClr xmlns:ahyp="http://schemas.microsoft.com/office/drawing/2018/hyperlinkcolor" val="tx"/>
                    </a:ext>
                  </a:extLst>
                </a:hlinkClick>
              </a:rPr>
              <a:t>https://support.microsoft.com/en-gb/topic/accessibility-tools-for-learning-a610cc7f-6cd1-49ff-a543-214cdf9a0710</a:t>
            </a:r>
            <a:r>
              <a:rPr lang="en-GB" dirty="0">
                <a:solidFill>
                  <a:srgbClr val="002060"/>
                </a:solidFill>
              </a:rPr>
              <a:t> </a:t>
            </a:r>
          </a:p>
          <a:p>
            <a:endParaRPr lang="en-GB" dirty="0"/>
          </a:p>
        </p:txBody>
      </p:sp>
      <p:sp>
        <p:nvSpPr>
          <p:cNvPr id="4" name="Text Placeholder 3">
            <a:extLst>
              <a:ext uri="{FF2B5EF4-FFF2-40B4-BE49-F238E27FC236}">
                <a16:creationId xmlns:a16="http://schemas.microsoft.com/office/drawing/2014/main" id="{F4352E7D-9695-1B38-2873-25B74D2F70B3}"/>
              </a:ext>
            </a:extLst>
          </p:cNvPr>
          <p:cNvSpPr>
            <a:spLocks noGrp="1"/>
          </p:cNvSpPr>
          <p:nvPr>
            <p:ph type="body" sz="quarter" idx="13"/>
          </p:nvPr>
        </p:nvSpPr>
        <p:spPr/>
        <p:txBody>
          <a:bodyPr/>
          <a:lstStyle/>
          <a:p>
            <a:r>
              <a:rPr lang="en-GB" dirty="0"/>
              <a:t>Useful Links and Resources in the Dyslexia Community</a:t>
            </a:r>
          </a:p>
        </p:txBody>
      </p:sp>
    </p:spTree>
    <p:extLst>
      <p:ext uri="{BB962C8B-B14F-4D97-AF65-F5344CB8AC3E}">
        <p14:creationId xmlns:p14="http://schemas.microsoft.com/office/powerpoint/2010/main" val="4200965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4F6D106-6FDC-04FC-7EBC-450062F35B16}"/>
              </a:ext>
            </a:extLst>
          </p:cNvPr>
          <p:cNvSpPr>
            <a:spLocks noGrp="1"/>
          </p:cNvSpPr>
          <p:nvPr>
            <p:ph type="title"/>
          </p:nvPr>
        </p:nvSpPr>
        <p:spPr>
          <a:xfrm>
            <a:off x="180109" y="0"/>
            <a:ext cx="8437418" cy="547255"/>
          </a:xfrm>
        </p:spPr>
        <p:txBody>
          <a:bodyPr>
            <a:normAutofit/>
          </a:bodyPr>
          <a:lstStyle/>
          <a:p>
            <a:pPr algn="ctr"/>
            <a:r>
              <a:rPr lang="en-GB" b="1" dirty="0">
                <a:solidFill>
                  <a:srgbClr val="002060"/>
                </a:solidFill>
                <a:latin typeface="Arial" panose="020B0604020202020204" pitchFamily="34" charset="0"/>
                <a:cs typeface="Arial" panose="020B0604020202020204" pitchFamily="34" charset="0"/>
              </a:rPr>
              <a:t>Neurodiversity? A Growing Family of Differences…</a:t>
            </a:r>
          </a:p>
        </p:txBody>
      </p:sp>
      <p:sp>
        <p:nvSpPr>
          <p:cNvPr id="3" name="Text Placeholder 2">
            <a:extLst>
              <a:ext uri="{FF2B5EF4-FFF2-40B4-BE49-F238E27FC236}">
                <a16:creationId xmlns:a16="http://schemas.microsoft.com/office/drawing/2014/main" id="{8E489FD0-BCE2-DA09-9EE9-34443E92BEC7}"/>
              </a:ext>
            </a:extLst>
          </p:cNvPr>
          <p:cNvSpPr>
            <a:spLocks noGrp="1"/>
          </p:cNvSpPr>
          <p:nvPr>
            <p:ph idx="1"/>
          </p:nvPr>
        </p:nvSpPr>
        <p:spPr/>
        <p:txBody>
          <a:bodyPr/>
          <a:lstStyle/>
          <a:p>
            <a:pPr marL="0" indent="0">
              <a:buNone/>
            </a:pPr>
            <a:endParaRPr lang="en-GB" sz="1350" b="1" dirty="0">
              <a:solidFill>
                <a:srgbClr val="002060"/>
              </a:solidFill>
              <a:latin typeface="Century Gothic" panose="020B0502020202020204" pitchFamily="34" charset="0"/>
            </a:endParaRPr>
          </a:p>
        </p:txBody>
      </p:sp>
      <p:sp>
        <p:nvSpPr>
          <p:cNvPr id="7" name="Text Placeholder 6">
            <a:extLst>
              <a:ext uri="{FF2B5EF4-FFF2-40B4-BE49-F238E27FC236}">
                <a16:creationId xmlns:a16="http://schemas.microsoft.com/office/drawing/2014/main" id="{C5D8CC1B-F2B1-83A5-FE62-03862F438084}"/>
              </a:ext>
            </a:extLst>
          </p:cNvPr>
          <p:cNvSpPr>
            <a:spLocks noGrp="1"/>
          </p:cNvSpPr>
          <p:nvPr>
            <p:ph type="body" sz="half" idx="2"/>
          </p:nvPr>
        </p:nvSpPr>
        <p:spPr>
          <a:xfrm>
            <a:off x="180109" y="1042987"/>
            <a:ext cx="3707282" cy="3972358"/>
          </a:xfrm>
        </p:spPr>
        <p:txBody>
          <a:bodyPr>
            <a:normAutofit/>
          </a:bodyPr>
          <a:lstStyle/>
          <a:p>
            <a:pPr marL="214313" indent="-214313">
              <a:buFont typeface="Arial" panose="020B0604020202020204" pitchFamily="34" charset="0"/>
              <a:buChar char="•"/>
            </a:pPr>
            <a:r>
              <a:rPr lang="en-GB" sz="1800" dirty="0">
                <a:solidFill>
                  <a:srgbClr val="002060"/>
                </a:solidFill>
              </a:rPr>
              <a:t>Dyslexia</a:t>
            </a:r>
          </a:p>
          <a:p>
            <a:pPr marL="214313" indent="-214313">
              <a:buFont typeface="Arial" panose="020B0604020202020204" pitchFamily="34" charset="0"/>
              <a:buChar char="•"/>
            </a:pPr>
            <a:r>
              <a:rPr lang="en-GB" sz="1800" dirty="0">
                <a:solidFill>
                  <a:srgbClr val="002060"/>
                </a:solidFill>
              </a:rPr>
              <a:t>ADHD </a:t>
            </a:r>
          </a:p>
          <a:p>
            <a:pPr marL="214313" indent="-214313">
              <a:buFont typeface="Arial" panose="020B0604020202020204" pitchFamily="34" charset="0"/>
              <a:buChar char="•"/>
            </a:pPr>
            <a:r>
              <a:rPr lang="en-GB" sz="1800" dirty="0">
                <a:solidFill>
                  <a:srgbClr val="002060"/>
                </a:solidFill>
              </a:rPr>
              <a:t>Autism</a:t>
            </a:r>
          </a:p>
          <a:p>
            <a:pPr marL="214313" indent="-214313">
              <a:buFont typeface="Arial" panose="020B0604020202020204" pitchFamily="34" charset="0"/>
              <a:buChar char="•"/>
            </a:pPr>
            <a:r>
              <a:rPr lang="en-GB" sz="1800" dirty="0">
                <a:solidFill>
                  <a:srgbClr val="002060"/>
                </a:solidFill>
              </a:rPr>
              <a:t>DCD/ Dyspraxia</a:t>
            </a:r>
          </a:p>
          <a:p>
            <a:pPr marL="214313" indent="-214313">
              <a:buFont typeface="Arial" panose="020B0604020202020204" pitchFamily="34" charset="0"/>
              <a:buChar char="•"/>
            </a:pPr>
            <a:r>
              <a:rPr lang="en-GB" sz="1800" dirty="0">
                <a:solidFill>
                  <a:srgbClr val="002060"/>
                </a:solidFill>
              </a:rPr>
              <a:t>Dyscalculia</a:t>
            </a:r>
          </a:p>
          <a:p>
            <a:pPr marL="214313" indent="-214313">
              <a:buFont typeface="Arial" panose="020B0604020202020204" pitchFamily="34" charset="0"/>
              <a:buChar char="•"/>
            </a:pPr>
            <a:r>
              <a:rPr lang="en-GB" sz="1800" dirty="0">
                <a:solidFill>
                  <a:srgbClr val="002060"/>
                </a:solidFill>
              </a:rPr>
              <a:t>OCD</a:t>
            </a:r>
          </a:p>
          <a:p>
            <a:pPr marL="214313" indent="-214313">
              <a:buFont typeface="Arial" panose="020B0604020202020204" pitchFamily="34" charset="0"/>
              <a:buChar char="•"/>
            </a:pPr>
            <a:r>
              <a:rPr lang="en-GB" sz="1800" dirty="0">
                <a:solidFill>
                  <a:srgbClr val="002060"/>
                </a:solidFill>
              </a:rPr>
              <a:t>Tourette Syndrome</a:t>
            </a:r>
          </a:p>
          <a:p>
            <a:pPr marL="214313" indent="-214313">
              <a:buFont typeface="Arial" panose="020B0604020202020204" pitchFamily="34" charset="0"/>
              <a:buChar char="•"/>
            </a:pPr>
            <a:r>
              <a:rPr lang="en-GB" sz="1800" dirty="0">
                <a:solidFill>
                  <a:srgbClr val="002060"/>
                </a:solidFill>
              </a:rPr>
              <a:t>Synaesthesia</a:t>
            </a:r>
          </a:p>
          <a:p>
            <a:pPr marL="214313" indent="-214313">
              <a:buFont typeface="Arial" panose="020B0604020202020204" pitchFamily="34" charset="0"/>
              <a:buChar char="•"/>
            </a:pPr>
            <a:r>
              <a:rPr lang="en-GB" sz="1800" dirty="0">
                <a:solidFill>
                  <a:srgbClr val="002060"/>
                </a:solidFill>
              </a:rPr>
              <a:t>Dysgraphia</a:t>
            </a:r>
          </a:p>
          <a:p>
            <a:pPr marL="214313" indent="-214313">
              <a:buFont typeface="Arial" panose="020B0604020202020204" pitchFamily="34" charset="0"/>
              <a:buChar char="•"/>
            </a:pPr>
            <a:r>
              <a:rPr lang="en-GB" sz="1800" dirty="0">
                <a:solidFill>
                  <a:srgbClr val="002060"/>
                </a:solidFill>
              </a:rPr>
              <a:t>Developmental Language Disorder</a:t>
            </a:r>
          </a:p>
        </p:txBody>
      </p:sp>
      <p:pic>
        <p:nvPicPr>
          <p:cNvPr id="5" name="Picture 4">
            <a:extLst>
              <a:ext uri="{FF2B5EF4-FFF2-40B4-BE49-F238E27FC236}">
                <a16:creationId xmlns:a16="http://schemas.microsoft.com/office/drawing/2014/main" id="{282C1BB0-6F78-7391-077F-9DEFA3AAE934}"/>
              </a:ext>
            </a:extLst>
          </p:cNvPr>
          <p:cNvPicPr>
            <a:picLocks noChangeAspect="1"/>
          </p:cNvPicPr>
          <p:nvPr/>
        </p:nvPicPr>
        <p:blipFill>
          <a:blip r:embed="rId2"/>
          <a:stretch>
            <a:fillRect/>
          </a:stretch>
        </p:blipFill>
        <p:spPr>
          <a:xfrm>
            <a:off x="4051153" y="1359045"/>
            <a:ext cx="4186468" cy="2778919"/>
          </a:xfrm>
          <a:prstGeom prst="rect">
            <a:avLst/>
          </a:prstGeom>
        </p:spPr>
      </p:pic>
    </p:spTree>
    <p:extLst>
      <p:ext uri="{BB962C8B-B14F-4D97-AF65-F5344CB8AC3E}">
        <p14:creationId xmlns:p14="http://schemas.microsoft.com/office/powerpoint/2010/main" val="4044799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6B13FF-F46B-EA09-6E2A-C6106FA6EE4D}"/>
              </a:ext>
            </a:extLst>
          </p:cNvPr>
          <p:cNvSpPr>
            <a:spLocks noGrp="1"/>
          </p:cNvSpPr>
          <p:nvPr>
            <p:ph type="body" sz="quarter" idx="10"/>
          </p:nvPr>
        </p:nvSpPr>
        <p:spPr>
          <a:xfrm>
            <a:off x="762973" y="738074"/>
            <a:ext cx="7185273" cy="860426"/>
          </a:xfrm>
        </p:spPr>
        <p:txBody>
          <a:bodyPr>
            <a:normAutofit fontScale="70000" lnSpcReduction="20000"/>
          </a:bodyPr>
          <a:lstStyle/>
          <a:p>
            <a:r>
              <a:rPr lang="en-GB" sz="5400" dirty="0"/>
              <a:t>Thank you and Keep in Touch </a:t>
            </a:r>
          </a:p>
        </p:txBody>
      </p:sp>
      <p:sp>
        <p:nvSpPr>
          <p:cNvPr id="5" name="Rectangle: Rounded Corners 4">
            <a:extLst>
              <a:ext uri="{FF2B5EF4-FFF2-40B4-BE49-F238E27FC236}">
                <a16:creationId xmlns:a16="http://schemas.microsoft.com/office/drawing/2014/main" id="{7F225207-FE84-D7F5-EA68-550D8CAAB096}"/>
              </a:ext>
            </a:extLst>
          </p:cNvPr>
          <p:cNvSpPr/>
          <p:nvPr/>
        </p:nvSpPr>
        <p:spPr>
          <a:xfrm>
            <a:off x="852055" y="1673745"/>
            <a:ext cx="3622963" cy="73694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 Placeholder 2">
            <a:extLst>
              <a:ext uri="{FF2B5EF4-FFF2-40B4-BE49-F238E27FC236}">
                <a16:creationId xmlns:a16="http://schemas.microsoft.com/office/drawing/2014/main" id="{9434BAE6-C18F-6388-7AD5-F19678F000C6}"/>
              </a:ext>
            </a:extLst>
          </p:cNvPr>
          <p:cNvSpPr>
            <a:spLocks noGrp="1"/>
          </p:cNvSpPr>
          <p:nvPr>
            <p:ph type="body" sz="quarter" idx="4294967295"/>
          </p:nvPr>
        </p:nvSpPr>
        <p:spPr>
          <a:xfrm>
            <a:off x="852055" y="1718326"/>
            <a:ext cx="3867393" cy="647782"/>
          </a:xfrm>
        </p:spPr>
        <p:txBody>
          <a:bodyPr>
            <a:normAutofit lnSpcReduction="10000"/>
          </a:bodyPr>
          <a:lstStyle/>
          <a:p>
            <a:pPr marL="0" indent="0">
              <a:buNone/>
            </a:pPr>
            <a:r>
              <a:rPr lang="en-GB" sz="4000" dirty="0">
                <a:solidFill>
                  <a:srgbClr val="5D36FF"/>
                </a:solidFill>
              </a:rPr>
              <a:t>Any questions?</a:t>
            </a:r>
          </a:p>
        </p:txBody>
      </p:sp>
    </p:spTree>
    <p:extLst>
      <p:ext uri="{BB962C8B-B14F-4D97-AF65-F5344CB8AC3E}">
        <p14:creationId xmlns:p14="http://schemas.microsoft.com/office/powerpoint/2010/main" val="133280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3941F-994B-434F-082C-ADC60171A5B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3C9525F-9EC8-BB62-49C7-783CF87D33F2}"/>
              </a:ext>
            </a:extLst>
          </p:cNvPr>
          <p:cNvSpPr>
            <a:spLocks noGrp="1"/>
          </p:cNvSpPr>
          <p:nvPr>
            <p:ph type="body" sz="quarter" idx="10"/>
          </p:nvPr>
        </p:nvSpPr>
        <p:spPr>
          <a:xfrm>
            <a:off x="213131" y="1168783"/>
            <a:ext cx="8703988" cy="1760312"/>
          </a:xfrm>
        </p:spPr>
        <p:txBody>
          <a:bodyPr>
            <a:normAutofit fontScale="92500" lnSpcReduction="20000"/>
          </a:bodyPr>
          <a:lstStyle/>
          <a:p>
            <a:pPr algn="ctr"/>
            <a:endParaRPr lang="en-US" dirty="0"/>
          </a:p>
          <a:p>
            <a:pPr algn="ctr"/>
            <a:endParaRPr lang="en-US" dirty="0"/>
          </a:p>
          <a:p>
            <a:pPr algn="ctr"/>
            <a:r>
              <a:rPr lang="en-GB" dirty="0"/>
              <a:t>A Deep Dive into Dyslexia</a:t>
            </a:r>
          </a:p>
        </p:txBody>
      </p:sp>
    </p:spTree>
    <p:extLst>
      <p:ext uri="{BB962C8B-B14F-4D97-AF65-F5344CB8AC3E}">
        <p14:creationId xmlns:p14="http://schemas.microsoft.com/office/powerpoint/2010/main" val="11140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7D31B2-A5D9-C1C2-B1F1-6D04C22F8F98}"/>
              </a:ext>
            </a:extLst>
          </p:cNvPr>
          <p:cNvSpPr>
            <a:spLocks noGrp="1"/>
          </p:cNvSpPr>
          <p:nvPr>
            <p:ph type="body" idx="1"/>
          </p:nvPr>
        </p:nvSpPr>
        <p:spPr/>
        <p:txBody>
          <a:bodyPr>
            <a:normAutofit lnSpcReduction="10000"/>
          </a:bodyPr>
          <a:lstStyle/>
          <a:p>
            <a:r>
              <a:rPr lang="en-GB" b="1" dirty="0">
                <a:solidFill>
                  <a:srgbClr val="002060"/>
                </a:solidFill>
              </a:rPr>
              <a:t>The Delphi Definition of Dyslexia (March 2025)</a:t>
            </a:r>
          </a:p>
        </p:txBody>
      </p:sp>
      <p:sp>
        <p:nvSpPr>
          <p:cNvPr id="3" name="Text Placeholder 2">
            <a:extLst>
              <a:ext uri="{FF2B5EF4-FFF2-40B4-BE49-F238E27FC236}">
                <a16:creationId xmlns:a16="http://schemas.microsoft.com/office/drawing/2014/main" id="{11271D2C-7FCB-5170-0C42-1C4C82312A09}"/>
              </a:ext>
            </a:extLst>
          </p:cNvPr>
          <p:cNvSpPr>
            <a:spLocks noGrp="1"/>
          </p:cNvSpPr>
          <p:nvPr>
            <p:ph type="body" idx="2"/>
          </p:nvPr>
        </p:nvSpPr>
        <p:spPr/>
        <p:txBody>
          <a:bodyPr/>
          <a:lstStyle/>
          <a:p>
            <a:pPr marL="109209" indent="0">
              <a:buNone/>
            </a:pPr>
            <a:r>
              <a:rPr lang="en-GB" sz="2000" b="1" i="1" dirty="0">
                <a:solidFill>
                  <a:srgbClr val="2A2A2A"/>
                </a:solidFill>
                <a:latin typeface="Arial" panose="020B0604020202020204" pitchFamily="34" charset="0"/>
              </a:rPr>
              <a:t>“ </a:t>
            </a:r>
            <a:r>
              <a:rPr lang="en-GB" sz="2000" dirty="0">
                <a:solidFill>
                  <a:srgbClr val="002060"/>
                </a:solidFill>
                <a:effectLst/>
                <a:latin typeface="Arial" panose="020B0604020202020204" pitchFamily="34" charset="0"/>
              </a:rPr>
              <a:t>Dyslexia is a set of </a:t>
            </a:r>
            <a:r>
              <a:rPr lang="en-GB" sz="2000" b="1" dirty="0">
                <a:solidFill>
                  <a:srgbClr val="002060"/>
                </a:solidFill>
                <a:effectLst/>
                <a:latin typeface="Arial" panose="020B0604020202020204" pitchFamily="34" charset="0"/>
              </a:rPr>
              <a:t>processing difficulties </a:t>
            </a:r>
            <a:r>
              <a:rPr lang="en-GB" sz="2000" dirty="0">
                <a:solidFill>
                  <a:srgbClr val="002060"/>
                </a:solidFill>
                <a:effectLst/>
                <a:latin typeface="Arial" panose="020B0604020202020204" pitchFamily="34" charset="0"/>
              </a:rPr>
              <a:t>that affect the acquisition of </a:t>
            </a:r>
            <a:r>
              <a:rPr lang="en-GB" sz="2000" b="1" dirty="0">
                <a:solidFill>
                  <a:srgbClr val="002060"/>
                </a:solidFill>
                <a:effectLst/>
                <a:latin typeface="Arial" panose="020B0604020202020204" pitchFamily="34" charset="0"/>
              </a:rPr>
              <a:t>reading and spelling</a:t>
            </a:r>
            <a:r>
              <a:rPr lang="en-GB" sz="2000" dirty="0">
                <a:solidFill>
                  <a:srgbClr val="002060"/>
                </a:solidFill>
                <a:effectLst/>
                <a:latin typeface="Arial" panose="020B0604020202020204" pitchFamily="34" charset="0"/>
              </a:rPr>
              <a:t>. The most commonly observed cognitive impairment in dyslexia is a difficulty in </a:t>
            </a:r>
            <a:r>
              <a:rPr lang="en-GB" sz="2000" b="1" dirty="0">
                <a:solidFill>
                  <a:srgbClr val="002060"/>
                </a:solidFill>
                <a:effectLst/>
                <a:latin typeface="Arial" panose="020B0604020202020204" pitchFamily="34" charset="0"/>
              </a:rPr>
              <a:t>phonological processing </a:t>
            </a:r>
            <a:r>
              <a:rPr lang="en-GB" sz="2000" dirty="0">
                <a:solidFill>
                  <a:srgbClr val="002060"/>
                </a:solidFill>
                <a:effectLst/>
                <a:latin typeface="Arial" panose="020B0604020202020204" pitchFamily="34" charset="0"/>
              </a:rPr>
              <a:t>(i.e. in phonological awareness, phonological processing speed or phonological memory). However, phonological difficulties do not fully explain the variability that is observed. </a:t>
            </a:r>
            <a:r>
              <a:rPr lang="en-GB" sz="2000" b="1" dirty="0">
                <a:solidFill>
                  <a:srgbClr val="002060"/>
                </a:solidFill>
                <a:effectLst/>
                <a:latin typeface="Arial" panose="020B0604020202020204" pitchFamily="34" charset="0"/>
              </a:rPr>
              <a:t>Working memory, processing</a:t>
            </a:r>
            <a:r>
              <a:rPr lang="en-GB" sz="2000" dirty="0">
                <a:solidFill>
                  <a:srgbClr val="002060"/>
                </a:solidFill>
                <a:effectLst/>
                <a:latin typeface="Arial" panose="020B0604020202020204" pitchFamily="34" charset="0"/>
              </a:rPr>
              <a:t> </a:t>
            </a:r>
            <a:r>
              <a:rPr lang="en-GB" sz="2000" b="1" dirty="0">
                <a:solidFill>
                  <a:srgbClr val="002060"/>
                </a:solidFill>
                <a:effectLst/>
                <a:latin typeface="Arial" panose="020B0604020202020204" pitchFamily="34" charset="0"/>
              </a:rPr>
              <a:t>speed and orthographic skills </a:t>
            </a:r>
            <a:r>
              <a:rPr lang="en-GB" sz="2000" dirty="0">
                <a:solidFill>
                  <a:srgbClr val="002060"/>
                </a:solidFill>
                <a:effectLst/>
                <a:latin typeface="Arial" panose="020B0604020202020204" pitchFamily="34" charset="0"/>
              </a:rPr>
              <a:t>can contribute to the impact of dyslexia.”</a:t>
            </a:r>
            <a:endParaRPr lang="en-GB" sz="2000" dirty="0">
              <a:solidFill>
                <a:srgbClr val="002060"/>
              </a:solidFill>
            </a:endParaRPr>
          </a:p>
        </p:txBody>
      </p:sp>
      <p:sp>
        <p:nvSpPr>
          <p:cNvPr id="4" name="Text Placeholder 3">
            <a:extLst>
              <a:ext uri="{FF2B5EF4-FFF2-40B4-BE49-F238E27FC236}">
                <a16:creationId xmlns:a16="http://schemas.microsoft.com/office/drawing/2014/main" id="{BB8A57DD-F10E-0569-9DB9-E3D9DA17F8B1}"/>
              </a:ext>
            </a:extLst>
          </p:cNvPr>
          <p:cNvSpPr>
            <a:spLocks noGrp="1"/>
          </p:cNvSpPr>
          <p:nvPr>
            <p:ph type="body" idx="3"/>
          </p:nvPr>
        </p:nvSpPr>
        <p:spPr/>
        <p:txBody>
          <a:bodyPr/>
          <a:lstStyle/>
          <a:p>
            <a:r>
              <a:rPr lang="en-GB" b="1" dirty="0"/>
              <a:t>A New UK Definition of Dyslexia…</a:t>
            </a:r>
          </a:p>
        </p:txBody>
      </p:sp>
    </p:spTree>
    <p:extLst>
      <p:ext uri="{BB962C8B-B14F-4D97-AF65-F5344CB8AC3E}">
        <p14:creationId xmlns:p14="http://schemas.microsoft.com/office/powerpoint/2010/main" val="15983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1386382-A742-C893-3903-F1B4AB78FDAD}"/>
              </a:ext>
            </a:extLst>
          </p:cNvPr>
          <p:cNvSpPr>
            <a:spLocks noGrp="1"/>
          </p:cNvSpPr>
          <p:nvPr>
            <p:ph type="body" sz="quarter" idx="13"/>
          </p:nvPr>
        </p:nvSpPr>
        <p:spPr/>
        <p:txBody>
          <a:bodyPr/>
          <a:lstStyle/>
          <a:p>
            <a:r>
              <a:rPr lang="en-US" dirty="0"/>
              <a:t>LinkedIn Dyslexic Thinking</a:t>
            </a:r>
            <a:endParaRPr lang="en-GB" dirty="0"/>
          </a:p>
        </p:txBody>
      </p:sp>
      <p:pic>
        <p:nvPicPr>
          <p:cNvPr id="26" name="Picture 25">
            <a:extLst>
              <a:ext uri="{FF2B5EF4-FFF2-40B4-BE49-F238E27FC236}">
                <a16:creationId xmlns:a16="http://schemas.microsoft.com/office/drawing/2014/main" id="{6DF9D909-44B8-ABB2-7599-EFFF28DF16F6}"/>
              </a:ext>
            </a:extLst>
          </p:cNvPr>
          <p:cNvPicPr>
            <a:picLocks noChangeAspect="1"/>
          </p:cNvPicPr>
          <p:nvPr/>
        </p:nvPicPr>
        <p:blipFill>
          <a:blip r:embed="rId2"/>
          <a:stretch>
            <a:fillRect/>
          </a:stretch>
        </p:blipFill>
        <p:spPr>
          <a:xfrm>
            <a:off x="2619366" y="1735905"/>
            <a:ext cx="2840283" cy="1484276"/>
          </a:xfrm>
          <a:prstGeom prst="rect">
            <a:avLst/>
          </a:prstGeom>
        </p:spPr>
      </p:pic>
      <p:pic>
        <p:nvPicPr>
          <p:cNvPr id="27" name="Content Placeholder 3">
            <a:extLst>
              <a:ext uri="{FF2B5EF4-FFF2-40B4-BE49-F238E27FC236}">
                <a16:creationId xmlns:a16="http://schemas.microsoft.com/office/drawing/2014/main" id="{FC1FBD99-3DCC-2F8F-C763-2EFA33EEBEFC}"/>
              </a:ext>
            </a:extLst>
          </p:cNvPr>
          <p:cNvPicPr>
            <a:picLocks noChangeAspect="1"/>
          </p:cNvPicPr>
          <p:nvPr/>
        </p:nvPicPr>
        <p:blipFill>
          <a:blip r:embed="rId3"/>
          <a:stretch>
            <a:fillRect/>
          </a:stretch>
        </p:blipFill>
        <p:spPr>
          <a:xfrm>
            <a:off x="5696141" y="1995608"/>
            <a:ext cx="3063603" cy="1045135"/>
          </a:xfrm>
          <a:prstGeom prst="rect">
            <a:avLst/>
          </a:prstGeom>
        </p:spPr>
      </p:pic>
      <p:pic>
        <p:nvPicPr>
          <p:cNvPr id="29" name="Picture 28" descr="A blue square with white letters&#10;&#10;Description automatically generated">
            <a:extLst>
              <a:ext uri="{FF2B5EF4-FFF2-40B4-BE49-F238E27FC236}">
                <a16:creationId xmlns:a16="http://schemas.microsoft.com/office/drawing/2014/main" id="{06F95640-4336-89ED-1069-6A660B688849}"/>
              </a:ext>
            </a:extLst>
          </p:cNvPr>
          <p:cNvPicPr>
            <a:picLocks noChangeAspect="1"/>
          </p:cNvPicPr>
          <p:nvPr/>
        </p:nvPicPr>
        <p:blipFill>
          <a:blip r:embed="rId4"/>
          <a:stretch>
            <a:fillRect/>
          </a:stretch>
        </p:blipFill>
        <p:spPr>
          <a:xfrm>
            <a:off x="686707" y="1687605"/>
            <a:ext cx="1570264" cy="1570264"/>
          </a:xfrm>
          <a:prstGeom prst="rect">
            <a:avLst/>
          </a:prstGeom>
        </p:spPr>
      </p:pic>
    </p:spTree>
    <p:extLst>
      <p:ext uri="{BB962C8B-B14F-4D97-AF65-F5344CB8AC3E}">
        <p14:creationId xmlns:p14="http://schemas.microsoft.com/office/powerpoint/2010/main" val="284351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0895E5-7948-5AA5-7F38-052E98044718}"/>
              </a:ext>
            </a:extLst>
          </p:cNvPr>
          <p:cNvSpPr>
            <a:spLocks noGrp="1"/>
          </p:cNvSpPr>
          <p:nvPr>
            <p:ph type="body" sz="quarter" idx="11"/>
          </p:nvPr>
        </p:nvSpPr>
        <p:spPr/>
        <p:txBody>
          <a:bodyPr/>
          <a:lstStyle/>
          <a:p>
            <a:endParaRPr lang="en-GB"/>
          </a:p>
        </p:txBody>
      </p:sp>
      <p:pic>
        <p:nvPicPr>
          <p:cNvPr id="5" name="Picture 4">
            <a:extLst>
              <a:ext uri="{FF2B5EF4-FFF2-40B4-BE49-F238E27FC236}">
                <a16:creationId xmlns:a16="http://schemas.microsoft.com/office/drawing/2014/main" id="{E7F73F4B-91FE-BA43-BF15-507AFCB8217C}"/>
              </a:ext>
            </a:extLst>
          </p:cNvPr>
          <p:cNvPicPr>
            <a:picLocks noChangeAspect="1"/>
          </p:cNvPicPr>
          <p:nvPr/>
        </p:nvPicPr>
        <p:blipFill>
          <a:blip r:embed="rId2"/>
          <a:stretch>
            <a:fillRect/>
          </a:stretch>
        </p:blipFill>
        <p:spPr>
          <a:xfrm>
            <a:off x="716303" y="237994"/>
            <a:ext cx="7394300" cy="4308953"/>
          </a:xfrm>
          <a:prstGeom prst="rect">
            <a:avLst/>
          </a:prstGeom>
        </p:spPr>
      </p:pic>
      <p:sp>
        <p:nvSpPr>
          <p:cNvPr id="3" name="Text Placeholder 2">
            <a:extLst>
              <a:ext uri="{FF2B5EF4-FFF2-40B4-BE49-F238E27FC236}">
                <a16:creationId xmlns:a16="http://schemas.microsoft.com/office/drawing/2014/main" id="{4CE9ED5A-B8C2-08C6-F353-6C48BD2C5EB7}"/>
              </a:ext>
            </a:extLst>
          </p:cNvPr>
          <p:cNvSpPr>
            <a:spLocks noGrp="1"/>
          </p:cNvSpPr>
          <p:nvPr>
            <p:ph type="body" sz="quarter" idx="12"/>
          </p:nvPr>
        </p:nvSpPr>
        <p:spPr/>
        <p:txBody>
          <a:bodyPr/>
          <a:lstStyle/>
          <a:p>
            <a:endParaRPr lang="en-GB" dirty="0"/>
          </a:p>
        </p:txBody>
      </p:sp>
      <p:sp>
        <p:nvSpPr>
          <p:cNvPr id="4" name="Text Placeholder 3">
            <a:extLst>
              <a:ext uri="{FF2B5EF4-FFF2-40B4-BE49-F238E27FC236}">
                <a16:creationId xmlns:a16="http://schemas.microsoft.com/office/drawing/2014/main" id="{94A83F3B-5A1D-9840-1962-F50D17FEAA81}"/>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80918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9933F6F0-96D1-A66F-3AA6-6B51813B25CD}"/>
              </a:ext>
            </a:extLst>
          </p:cNvPr>
          <p:cNvSpPr>
            <a:spLocks noGrp="1"/>
          </p:cNvSpPr>
          <p:nvPr>
            <p:ph type="title"/>
          </p:nvPr>
        </p:nvSpPr>
        <p:spPr>
          <a:xfrm>
            <a:off x="457200" y="205979"/>
            <a:ext cx="8229600" cy="857250"/>
          </a:xfrm>
        </p:spPr>
        <p:txBody>
          <a:bodyPr/>
          <a:lstStyle/>
          <a:p>
            <a:endParaRPr lang="en-US"/>
          </a:p>
        </p:txBody>
      </p:sp>
      <p:pic>
        <p:nvPicPr>
          <p:cNvPr id="5" name="Picture 4" descr="A screen shot of a news page&#10;&#10;AI-generated content may be incorrect.">
            <a:extLst>
              <a:ext uri="{FF2B5EF4-FFF2-40B4-BE49-F238E27FC236}">
                <a16:creationId xmlns:a16="http://schemas.microsoft.com/office/drawing/2014/main" id="{E0986FBE-A833-6CFD-492A-2559F2AAEC5A}"/>
              </a:ext>
            </a:extLst>
          </p:cNvPr>
          <p:cNvPicPr>
            <a:picLocks noChangeAspect="1"/>
          </p:cNvPicPr>
          <p:nvPr/>
        </p:nvPicPr>
        <p:blipFill>
          <a:blip r:embed="rId2"/>
          <a:stretch>
            <a:fillRect/>
          </a:stretch>
        </p:blipFill>
        <p:spPr>
          <a:xfrm>
            <a:off x="1778834" y="1200151"/>
            <a:ext cx="5586331" cy="3394472"/>
          </a:xfrm>
          <a:prstGeom prst="rect">
            <a:avLst/>
          </a:prstGeom>
          <a:noFill/>
        </p:spPr>
      </p:pic>
      <p:sp>
        <p:nvSpPr>
          <p:cNvPr id="17" name="Footer Placeholder 3">
            <a:extLst>
              <a:ext uri="{FF2B5EF4-FFF2-40B4-BE49-F238E27FC236}">
                <a16:creationId xmlns:a16="http://schemas.microsoft.com/office/drawing/2014/main" id="{904F2F90-1845-1FCA-A0DF-3E39F659787B}"/>
              </a:ext>
            </a:extLst>
          </p:cNvPr>
          <p:cNvSpPr>
            <a:spLocks noGrp="1"/>
          </p:cNvSpPr>
          <p:nvPr>
            <p:ph type="ftr" sz="quarter" idx="11"/>
          </p:nvPr>
        </p:nvSpPr>
        <p:spPr>
          <a:xfrm>
            <a:off x="3124200" y="4767263"/>
            <a:ext cx="2895600" cy="273844"/>
          </a:xfrm>
        </p:spPr>
        <p:txBody>
          <a:bodyPr/>
          <a:lstStyle/>
          <a:p>
            <a:endParaRPr lang="en-GB"/>
          </a:p>
        </p:txBody>
      </p:sp>
      <p:sp>
        <p:nvSpPr>
          <p:cNvPr id="18" name="Slide Number Placeholder 4">
            <a:extLst>
              <a:ext uri="{FF2B5EF4-FFF2-40B4-BE49-F238E27FC236}">
                <a16:creationId xmlns:a16="http://schemas.microsoft.com/office/drawing/2014/main" id="{F02E7222-925A-2429-F6DE-DCB7692120CE}"/>
              </a:ext>
            </a:extLst>
          </p:cNvPr>
          <p:cNvSpPr>
            <a:spLocks noGrp="1"/>
          </p:cNvSpPr>
          <p:nvPr>
            <p:ph type="sldNum" sz="quarter" idx="12"/>
          </p:nvPr>
        </p:nvSpPr>
        <p:spPr>
          <a:xfrm>
            <a:off x="6553200" y="4767263"/>
            <a:ext cx="2133600" cy="273844"/>
          </a:xfrm>
        </p:spPr>
        <p:txBody>
          <a:bodyPr/>
          <a:lstStyle/>
          <a:p>
            <a:pPr>
              <a:spcAft>
                <a:spcPts val="600"/>
              </a:spcAft>
            </a:pPr>
            <a:fld id="{E2F38C16-4124-4D6D-A788-1A7FD12B30A2}" type="slidenum">
              <a:rPr lang="en-GB" smtClean="0"/>
              <a:pPr>
                <a:spcAft>
                  <a:spcPts val="600"/>
                </a:spcAft>
              </a:pPr>
              <a:t>8</a:t>
            </a:fld>
            <a:endParaRPr lang="en-GB"/>
          </a:p>
        </p:txBody>
      </p:sp>
    </p:spTree>
    <p:extLst>
      <p:ext uri="{BB962C8B-B14F-4D97-AF65-F5344CB8AC3E}">
        <p14:creationId xmlns:p14="http://schemas.microsoft.com/office/powerpoint/2010/main" val="3239920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5DFADB-D72D-E31D-1B35-CF6CB03430C8}"/>
              </a:ext>
            </a:extLst>
          </p:cNvPr>
          <p:cNvSpPr>
            <a:spLocks noGrp="1"/>
          </p:cNvSpPr>
          <p:nvPr>
            <p:ph type="body" idx="1"/>
          </p:nvPr>
        </p:nvSpPr>
        <p:spPr/>
        <p:txBody>
          <a:bodyPr>
            <a:normAutofit lnSpcReduction="10000"/>
          </a:bodyPr>
          <a:lstStyle/>
          <a:p>
            <a:endParaRPr lang="en-GB"/>
          </a:p>
        </p:txBody>
      </p:sp>
      <p:sp>
        <p:nvSpPr>
          <p:cNvPr id="3" name="Text Placeholder 2">
            <a:extLst>
              <a:ext uri="{FF2B5EF4-FFF2-40B4-BE49-F238E27FC236}">
                <a16:creationId xmlns:a16="http://schemas.microsoft.com/office/drawing/2014/main" id="{F24ACC87-DDB1-3113-5516-87C310C0206D}"/>
              </a:ext>
            </a:extLst>
          </p:cNvPr>
          <p:cNvSpPr>
            <a:spLocks noGrp="1"/>
          </p:cNvSpPr>
          <p:nvPr>
            <p:ph type="body" idx="2"/>
          </p:nvPr>
        </p:nvSpPr>
        <p:spPr/>
        <p:txBody>
          <a:bodyPr>
            <a:normAutofit/>
          </a:bodyPr>
          <a:lstStyle/>
          <a:p>
            <a:pPr marL="109209" indent="0" algn="ctr">
              <a:buNone/>
            </a:pPr>
            <a:r>
              <a:rPr lang="en-GB" sz="2400" dirty="0">
                <a:solidFill>
                  <a:srgbClr val="002060"/>
                </a:solidFill>
              </a:rPr>
              <a:t>How might recent press coverage that dyslexia doesn’t exist make colleagues feel who live with this </a:t>
            </a:r>
            <a:r>
              <a:rPr lang="en-GB" sz="2400" dirty="0" err="1">
                <a:solidFill>
                  <a:srgbClr val="002060"/>
                </a:solidFill>
              </a:rPr>
              <a:t>neurodifference</a:t>
            </a:r>
            <a:r>
              <a:rPr lang="en-GB" sz="2400" dirty="0">
                <a:solidFill>
                  <a:srgbClr val="002060"/>
                </a:solidFill>
              </a:rPr>
              <a:t>?</a:t>
            </a:r>
          </a:p>
        </p:txBody>
      </p:sp>
      <p:sp>
        <p:nvSpPr>
          <p:cNvPr id="4" name="Text Placeholder 3">
            <a:extLst>
              <a:ext uri="{FF2B5EF4-FFF2-40B4-BE49-F238E27FC236}">
                <a16:creationId xmlns:a16="http://schemas.microsoft.com/office/drawing/2014/main" id="{D81229A9-84B4-2398-E399-8EBC9C96472A}"/>
              </a:ext>
            </a:extLst>
          </p:cNvPr>
          <p:cNvSpPr>
            <a:spLocks noGrp="1"/>
          </p:cNvSpPr>
          <p:nvPr>
            <p:ph type="body" idx="3"/>
          </p:nvPr>
        </p:nvSpPr>
        <p:spPr/>
        <p:txBody>
          <a:bodyPr/>
          <a:lstStyle/>
          <a:p>
            <a:r>
              <a:rPr lang="en-GB" sz="3200" b="1" dirty="0"/>
              <a:t>Ask the Audience Time </a:t>
            </a:r>
          </a:p>
        </p:txBody>
      </p:sp>
      <p:pic>
        <p:nvPicPr>
          <p:cNvPr id="7" name="Picture 6">
            <a:extLst>
              <a:ext uri="{FF2B5EF4-FFF2-40B4-BE49-F238E27FC236}">
                <a16:creationId xmlns:a16="http://schemas.microsoft.com/office/drawing/2014/main" id="{4EB2D0D2-A5D7-A0B0-F4D5-A2B3DEECE741}"/>
              </a:ext>
            </a:extLst>
          </p:cNvPr>
          <p:cNvPicPr>
            <a:picLocks noChangeAspect="1"/>
          </p:cNvPicPr>
          <p:nvPr/>
        </p:nvPicPr>
        <p:blipFill>
          <a:blip r:embed="rId2"/>
          <a:stretch>
            <a:fillRect/>
          </a:stretch>
        </p:blipFill>
        <p:spPr>
          <a:xfrm>
            <a:off x="7045891" y="91180"/>
            <a:ext cx="1816820" cy="1414780"/>
          </a:xfrm>
          <a:prstGeom prst="rect">
            <a:avLst/>
          </a:prstGeom>
        </p:spPr>
      </p:pic>
    </p:spTree>
    <p:extLst>
      <p:ext uri="{BB962C8B-B14F-4D97-AF65-F5344CB8AC3E}">
        <p14:creationId xmlns:p14="http://schemas.microsoft.com/office/powerpoint/2010/main" val="8103921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7827101-6a51-4824-a399-9698d6490e90" xsi:nil="true"/>
    <lcf76f155ced4ddcb4097134ff3c332f xmlns="2ac86d48-92b2-449b-a11d-f3ac619ad99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43017E3EDBBF449F837DDF51FE98F7" ma:contentTypeVersion="18" ma:contentTypeDescription="Create a new document." ma:contentTypeScope="" ma:versionID="10156a5a39c56d38f4e4bedf5ea45178">
  <xsd:schema xmlns:xsd="http://www.w3.org/2001/XMLSchema" xmlns:xs="http://www.w3.org/2001/XMLSchema" xmlns:p="http://schemas.microsoft.com/office/2006/metadata/properties" xmlns:ns2="2ac86d48-92b2-449b-a11d-f3ac619ad990" xmlns:ns3="97827101-6a51-4824-a399-9698d6490e90" targetNamespace="http://schemas.microsoft.com/office/2006/metadata/properties" ma:root="true" ma:fieldsID="41812ee4174ffedcbf41d6b62fb2e397" ns2:_="" ns3:_="">
    <xsd:import namespace="2ac86d48-92b2-449b-a11d-f3ac619ad990"/>
    <xsd:import namespace="97827101-6a51-4824-a399-9698d6490e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86d48-92b2-449b-a11d-f3ac619ad9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48e9dd-1a44-47ce-b5eb-831a8ef74a6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827101-6a51-4824-a399-9698d6490e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8c2f22-4d27-4974-b330-d86e8fc7045e}" ma:internalName="TaxCatchAll" ma:showField="CatchAllData" ma:web="97827101-6a51-4824-a399-9698d6490e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44A6C0-A325-4F46-85CB-A7A7739B7784}">
  <ds:schemaRefs>
    <ds:schemaRef ds:uri="http://schemas.microsoft.com/office/2006/metadata/properties"/>
    <ds:schemaRef ds:uri="http://schemas.microsoft.com/office/infopath/2007/PartnerControls"/>
    <ds:schemaRef ds:uri="97827101-6a51-4824-a399-9698d6490e90"/>
    <ds:schemaRef ds:uri="2ac86d48-92b2-449b-a11d-f3ac619ad990"/>
  </ds:schemaRefs>
</ds:datastoreItem>
</file>

<file path=customXml/itemProps2.xml><?xml version="1.0" encoding="utf-8"?>
<ds:datastoreItem xmlns:ds="http://schemas.openxmlformats.org/officeDocument/2006/customXml" ds:itemID="{AB744A09-78BB-4000-9389-F09378C2EC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86d48-92b2-449b-a11d-f3ac619ad990"/>
    <ds:schemaRef ds:uri="97827101-6a51-4824-a399-9698d6490e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0D23A4-D13D-4527-B2FF-FCA3B3EE9FD4}">
  <ds:schemaRefs>
    <ds:schemaRef ds:uri="http://schemas.microsoft.com/sharepoint/v3/contenttype/forms"/>
  </ds:schemaRefs>
</ds:datastoreItem>
</file>

<file path=docMetadata/LabelInfo.xml><?xml version="1.0" encoding="utf-8"?>
<clbl:labelList xmlns:clbl="http://schemas.microsoft.com/office/2020/mipLabelMetadata">
  <clbl:label id="{cd5cc0ed-9654-49e4-90b7-86a379c3d847}" enabled="0" method="" siteId="{cd5cc0ed-9654-49e4-90b7-86a379c3d847}" removed="1"/>
</clbl:labelList>
</file>

<file path=docProps/app.xml><?xml version="1.0" encoding="utf-8"?>
<Properties xmlns="http://schemas.openxmlformats.org/officeDocument/2006/extended-properties" xmlns:vt="http://schemas.openxmlformats.org/officeDocument/2006/docPropsVTypes">
  <TotalTime>13785</TotalTime>
  <Words>1433</Words>
  <Application>Microsoft Office PowerPoint</Application>
  <PresentationFormat>On-screen Show (16:9)</PresentationFormat>
  <Paragraphs>151</Paragraphs>
  <Slides>30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Aptos</vt:lpstr>
      <vt:lpstr>Arial</vt:lpstr>
      <vt:lpstr>Avenir</vt:lpstr>
      <vt:lpstr>Avenir Book</vt:lpstr>
      <vt:lpstr>Avenir Heavy</vt:lpstr>
      <vt:lpstr>Calibri</vt:lpstr>
      <vt:lpstr>Century Gothic</vt:lpstr>
      <vt:lpstr>Courier New</vt:lpstr>
      <vt:lpstr>inherit</vt:lpstr>
      <vt:lpstr>jaf-domus</vt:lpstr>
      <vt:lpstr>Roboto</vt:lpstr>
      <vt:lpstr>Symbol</vt:lpstr>
      <vt:lpstr>Office Theme</vt:lpstr>
      <vt:lpstr>PowerPoint Presentation</vt:lpstr>
      <vt:lpstr>PowerPoint Presentation</vt:lpstr>
      <vt:lpstr>Neurodiversity? A Growing Family of Differences…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Honest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Goldsworthy</dc:creator>
  <cp:lastModifiedBy>Donna Stevenson</cp:lastModifiedBy>
  <cp:revision>68</cp:revision>
  <dcterms:created xsi:type="dcterms:W3CDTF">2020-05-28T09:17:51Z</dcterms:created>
  <dcterms:modified xsi:type="dcterms:W3CDTF">2025-09-16T16:42:09Z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0x0101002743017E3EDBBF449F837DDF51FE98F7</vt:lpwstr>
  </property>
  <property fmtid="{D5CDD505-2E9C-101B-9397-08002B2CF9AE}" pid="3" name="MediaServiceImageTags">
    <vt:lpwstr/>
  </property>
</Properties>
</file>