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68" r:id="rId2"/>
    <p:sldId id="271" r:id="rId3"/>
    <p:sldId id="257" r:id="rId4"/>
    <p:sldId id="288" r:id="rId5"/>
    <p:sldId id="283" r:id="rId6"/>
    <p:sldId id="285" r:id="rId7"/>
    <p:sldId id="269" r:id="rId8"/>
    <p:sldId id="261" r:id="rId9"/>
    <p:sldId id="282" r:id="rId10"/>
    <p:sldId id="270" r:id="rId11"/>
    <p:sldId id="281" r:id="rId12"/>
    <p:sldId id="279" r:id="rId13"/>
    <p:sldId id="280" r:id="rId14"/>
    <p:sldId id="273" r:id="rId15"/>
    <p:sldId id="277" r:id="rId16"/>
    <p:sldId id="287" r:id="rId17"/>
    <p:sldId id="278" r:id="rId18"/>
    <p:sldId id="272" r:id="rId19"/>
    <p:sldId id="256" r:id="rId20"/>
    <p:sldId id="286" r:id="rId21"/>
    <p:sldId id="289" r:id="rId22"/>
    <p:sldId id="267" r:id="rId23"/>
    <p:sldId id="263" r:id="rId24"/>
    <p:sldId id="26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887ABC-6C8C-4D03-8065-07C885AFCD8B}" v="318" dt="2025-09-23T07:07:02.5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566" autoAdjust="0"/>
  </p:normalViewPr>
  <p:slideViewPr>
    <p:cSldViewPr snapToGrid="0" snapToObjects="1">
      <p:cViewPr varScale="1">
        <p:scale>
          <a:sx n="59" d="100"/>
          <a:sy n="59" d="100"/>
        </p:scale>
        <p:origin x="1041"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Helen (UNIVERSITY HOSPITALS DORSET NHS FOUNDATION TRUST)" userId="223210ca-360b-4098-98d2-19cafdff860f" providerId="ADAL" clId="{F8430A28-D946-4E23-9549-745E4AB656AD}"/>
    <pc:docChg chg="undo custSel addSld delSld modSld sldOrd">
      <pc:chgData name="MARTIN, Helen (UNIVERSITY HOSPITALS DORSET NHS FOUNDATION TRUST)" userId="223210ca-360b-4098-98d2-19cafdff860f" providerId="ADAL" clId="{F8430A28-D946-4E23-9549-745E4AB656AD}" dt="2025-09-23T07:08:05.887" v="3764" actId="255"/>
      <pc:docMkLst>
        <pc:docMk/>
      </pc:docMkLst>
      <pc:sldChg chg="addSp delSp modSp add mod ord">
        <pc:chgData name="MARTIN, Helen (UNIVERSITY HOSPITALS DORSET NHS FOUNDATION TRUST)" userId="223210ca-360b-4098-98d2-19cafdff860f" providerId="ADAL" clId="{F8430A28-D946-4E23-9549-745E4AB656AD}" dt="2025-09-22T08:29:45.935" v="3583"/>
        <pc:sldMkLst>
          <pc:docMk/>
          <pc:sldMk cId="3331459876" sldId="256"/>
        </pc:sldMkLst>
        <pc:spChg chg="mod">
          <ac:chgData name="MARTIN, Helen (UNIVERSITY HOSPITALS DORSET NHS FOUNDATION TRUST)" userId="223210ca-360b-4098-98d2-19cafdff860f" providerId="ADAL" clId="{F8430A28-D946-4E23-9549-745E4AB656AD}" dt="2025-09-10T14:11:16.844" v="2751" actId="1076"/>
          <ac:spMkLst>
            <pc:docMk/>
            <pc:sldMk cId="3331459876" sldId="256"/>
            <ac:spMk id="2" creationId="{DD31D623-7975-4288-7C91-9DA798D04AC0}"/>
          </ac:spMkLst>
        </pc:spChg>
        <pc:picChg chg="add mod">
          <ac:chgData name="MARTIN, Helen (UNIVERSITY HOSPITALS DORSET NHS FOUNDATION TRUST)" userId="223210ca-360b-4098-98d2-19cafdff860f" providerId="ADAL" clId="{F8430A28-D946-4E23-9549-745E4AB656AD}" dt="2025-09-12T07:41:29.107" v="3183" actId="14100"/>
          <ac:picMkLst>
            <pc:docMk/>
            <pc:sldMk cId="3331459876" sldId="256"/>
            <ac:picMk id="3" creationId="{96AFECD9-8996-3D7A-447B-FA8DE7D79EB9}"/>
          </ac:picMkLst>
        </pc:picChg>
        <pc:picChg chg="mod">
          <ac:chgData name="MARTIN, Helen (UNIVERSITY HOSPITALS DORSET NHS FOUNDATION TRUST)" userId="223210ca-360b-4098-98d2-19cafdff860f" providerId="ADAL" clId="{F8430A28-D946-4E23-9549-745E4AB656AD}" dt="2025-09-10T14:11:23.489" v="2753" actId="14100"/>
          <ac:picMkLst>
            <pc:docMk/>
            <pc:sldMk cId="3331459876" sldId="256"/>
            <ac:picMk id="7" creationId="{1633CC11-F68D-4EFB-096C-99D918754CD6}"/>
          </ac:picMkLst>
        </pc:picChg>
        <pc:picChg chg="mod">
          <ac:chgData name="MARTIN, Helen (UNIVERSITY HOSPITALS DORSET NHS FOUNDATION TRUST)" userId="223210ca-360b-4098-98d2-19cafdff860f" providerId="ADAL" clId="{F8430A28-D946-4E23-9549-745E4AB656AD}" dt="2025-09-10T14:02:06.751" v="2663" actId="1076"/>
          <ac:picMkLst>
            <pc:docMk/>
            <pc:sldMk cId="3331459876" sldId="256"/>
            <ac:picMk id="9" creationId="{5E53479F-CAF9-6DE7-EE1E-BDD70A1BF8AC}"/>
          </ac:picMkLst>
        </pc:picChg>
      </pc:sldChg>
      <pc:sldChg chg="addSp modSp mod">
        <pc:chgData name="MARTIN, Helen (UNIVERSITY HOSPITALS DORSET NHS FOUNDATION TRUST)" userId="223210ca-360b-4098-98d2-19cafdff860f" providerId="ADAL" clId="{F8430A28-D946-4E23-9549-745E4AB656AD}" dt="2025-09-23T07:08:05.887" v="3764" actId="255"/>
        <pc:sldMkLst>
          <pc:docMk/>
          <pc:sldMk cId="0" sldId="257"/>
        </pc:sldMkLst>
        <pc:spChg chg="mod">
          <ac:chgData name="MARTIN, Helen (UNIVERSITY HOSPITALS DORSET NHS FOUNDATION TRUST)" userId="223210ca-360b-4098-98d2-19cafdff860f" providerId="ADAL" clId="{F8430A28-D946-4E23-9549-745E4AB656AD}" dt="2025-09-23T07:08:05.887" v="3764" actId="255"/>
          <ac:spMkLst>
            <pc:docMk/>
            <pc:sldMk cId="0" sldId="257"/>
            <ac:spMk id="2" creationId="{00000000-0000-0000-0000-000000000000}"/>
          </ac:spMkLst>
        </pc:spChg>
        <pc:spChg chg="mod">
          <ac:chgData name="MARTIN, Helen (UNIVERSITY HOSPITALS DORSET NHS FOUNDATION TRUST)" userId="223210ca-360b-4098-98d2-19cafdff860f" providerId="ADAL" clId="{F8430A28-D946-4E23-9549-745E4AB656AD}" dt="2025-09-22T08:22:25.950" v="3574" actId="1076"/>
          <ac:spMkLst>
            <pc:docMk/>
            <pc:sldMk cId="0" sldId="257"/>
            <ac:spMk id="3" creationId="{00000000-0000-0000-0000-000000000000}"/>
          </ac:spMkLst>
        </pc:spChg>
        <pc:picChg chg="add mod">
          <ac:chgData name="MARTIN, Helen (UNIVERSITY HOSPITALS DORSET NHS FOUNDATION TRUST)" userId="223210ca-360b-4098-98d2-19cafdff860f" providerId="ADAL" clId="{F8430A28-D946-4E23-9549-745E4AB656AD}" dt="2025-09-10T14:08:54.050" v="2710"/>
          <ac:picMkLst>
            <pc:docMk/>
            <pc:sldMk cId="0" sldId="257"/>
            <ac:picMk id="4" creationId="{4B0999D1-4B8D-D7BE-283E-76981D177C03}"/>
          </ac:picMkLst>
        </pc:picChg>
        <pc:picChg chg="add mod">
          <ac:chgData name="MARTIN, Helen (UNIVERSITY HOSPITALS DORSET NHS FOUNDATION TRUST)" userId="223210ca-360b-4098-98d2-19cafdff860f" providerId="ADAL" clId="{F8430A28-D946-4E23-9549-745E4AB656AD}" dt="2025-09-12T07:34:52.245" v="3165" actId="27614"/>
          <ac:picMkLst>
            <pc:docMk/>
            <pc:sldMk cId="0" sldId="257"/>
            <ac:picMk id="6" creationId="{5C8B4FD2-5BEF-451E-C666-39B226F6CB2B}"/>
          </ac:picMkLst>
        </pc:picChg>
        <pc:picChg chg="add mod">
          <ac:chgData name="MARTIN, Helen (UNIVERSITY HOSPITALS DORSET NHS FOUNDATION TRUST)" userId="223210ca-360b-4098-98d2-19cafdff860f" providerId="ADAL" clId="{F8430A28-D946-4E23-9549-745E4AB656AD}" dt="2025-09-12T07:36:45.823" v="3168" actId="1076"/>
          <ac:picMkLst>
            <pc:docMk/>
            <pc:sldMk cId="0" sldId="257"/>
            <ac:picMk id="7" creationId="{66D003FF-AC24-246F-6962-BBEBAFA68F23}"/>
          </ac:picMkLst>
        </pc:picChg>
        <pc:picChg chg="add mod">
          <ac:chgData name="MARTIN, Helen (UNIVERSITY HOSPITALS DORSET NHS FOUNDATION TRUST)" userId="223210ca-360b-4098-98d2-19cafdff860f" providerId="ADAL" clId="{F8430A28-D946-4E23-9549-745E4AB656AD}" dt="2025-09-12T07:38:46.941" v="3171" actId="1076"/>
          <ac:picMkLst>
            <pc:docMk/>
            <pc:sldMk cId="0" sldId="257"/>
            <ac:picMk id="8" creationId="{9E9D7C4C-2A65-F749-4148-ED1F4627FFA6}"/>
          </ac:picMkLst>
        </pc:picChg>
        <pc:picChg chg="add mod">
          <ac:chgData name="MARTIN, Helen (UNIVERSITY HOSPITALS DORSET NHS FOUNDATION TRUST)" userId="223210ca-360b-4098-98d2-19cafdff860f" providerId="ADAL" clId="{F8430A28-D946-4E23-9549-745E4AB656AD}" dt="2025-09-12T07:40:20.940" v="3173" actId="1076"/>
          <ac:picMkLst>
            <pc:docMk/>
            <pc:sldMk cId="0" sldId="257"/>
            <ac:picMk id="9" creationId="{7726A4E1-7141-9C8E-2B8B-C1E9E652182D}"/>
          </ac:picMkLst>
        </pc:picChg>
      </pc:sldChg>
      <pc:sldChg chg="modSp del mod">
        <pc:chgData name="MARTIN, Helen (UNIVERSITY HOSPITALS DORSET NHS FOUNDATION TRUST)" userId="223210ca-360b-4098-98d2-19cafdff860f" providerId="ADAL" clId="{F8430A28-D946-4E23-9549-745E4AB656AD}" dt="2025-09-10T08:37:32.619" v="221" actId="47"/>
        <pc:sldMkLst>
          <pc:docMk/>
          <pc:sldMk cId="0" sldId="258"/>
        </pc:sldMkLst>
      </pc:sldChg>
      <pc:sldChg chg="addSp modSp add del mod">
        <pc:chgData name="MARTIN, Helen (UNIVERSITY HOSPITALS DORSET NHS FOUNDATION TRUST)" userId="223210ca-360b-4098-98d2-19cafdff860f" providerId="ADAL" clId="{F8430A28-D946-4E23-9549-745E4AB656AD}" dt="2025-09-12T07:42:00.570" v="3186" actId="2696"/>
        <pc:sldMkLst>
          <pc:docMk/>
          <pc:sldMk cId="0" sldId="259"/>
        </pc:sldMkLst>
      </pc:sldChg>
      <pc:sldChg chg="modSp del mod">
        <pc:chgData name="MARTIN, Helen (UNIVERSITY HOSPITALS DORSET NHS FOUNDATION TRUST)" userId="223210ca-360b-4098-98d2-19cafdff860f" providerId="ADAL" clId="{F8430A28-D946-4E23-9549-745E4AB656AD}" dt="2025-09-10T08:37:37.583" v="223" actId="47"/>
        <pc:sldMkLst>
          <pc:docMk/>
          <pc:sldMk cId="0" sldId="260"/>
        </pc:sldMkLst>
      </pc:sldChg>
      <pc:sldChg chg="addSp modSp mod">
        <pc:chgData name="MARTIN, Helen (UNIVERSITY HOSPITALS DORSET NHS FOUNDATION TRUST)" userId="223210ca-360b-4098-98d2-19cafdff860f" providerId="ADAL" clId="{F8430A28-D946-4E23-9549-745E4AB656AD}" dt="2025-09-10T14:09:32.957" v="2719"/>
        <pc:sldMkLst>
          <pc:docMk/>
          <pc:sldMk cId="0" sldId="261"/>
        </pc:sldMkLst>
        <pc:spChg chg="mod">
          <ac:chgData name="MARTIN, Helen (UNIVERSITY HOSPITALS DORSET NHS FOUNDATION TRUST)" userId="223210ca-360b-4098-98d2-19cafdff860f" providerId="ADAL" clId="{F8430A28-D946-4E23-9549-745E4AB656AD}" dt="2025-09-10T14:04:12.470" v="2671" actId="113"/>
          <ac:spMkLst>
            <pc:docMk/>
            <pc:sldMk cId="0" sldId="261"/>
            <ac:spMk id="2" creationId="{00000000-0000-0000-0000-000000000000}"/>
          </ac:spMkLst>
        </pc:spChg>
        <pc:spChg chg="mod">
          <ac:chgData name="MARTIN, Helen (UNIVERSITY HOSPITALS DORSET NHS FOUNDATION TRUST)" userId="223210ca-360b-4098-98d2-19cafdff860f" providerId="ADAL" clId="{F8430A28-D946-4E23-9549-745E4AB656AD}" dt="2025-09-10T13:53:30.049" v="2218" actId="1076"/>
          <ac:spMkLst>
            <pc:docMk/>
            <pc:sldMk cId="0" sldId="261"/>
            <ac:spMk id="3" creationId="{00000000-0000-0000-0000-000000000000}"/>
          </ac:spMkLst>
        </pc:spChg>
        <pc:picChg chg="add mod">
          <ac:chgData name="MARTIN, Helen (UNIVERSITY HOSPITALS DORSET NHS FOUNDATION TRUST)" userId="223210ca-360b-4098-98d2-19cafdff860f" providerId="ADAL" clId="{F8430A28-D946-4E23-9549-745E4AB656AD}" dt="2025-09-10T14:09:32.957" v="2719"/>
          <ac:picMkLst>
            <pc:docMk/>
            <pc:sldMk cId="0" sldId="261"/>
            <ac:picMk id="4" creationId="{B26A6E7F-B06C-AA97-BF63-DE5593040780}"/>
          </ac:picMkLst>
        </pc:picChg>
        <pc:picChg chg="add mod">
          <ac:chgData name="MARTIN, Helen (UNIVERSITY HOSPITALS DORSET NHS FOUNDATION TRUST)" userId="223210ca-360b-4098-98d2-19cafdff860f" providerId="ADAL" clId="{F8430A28-D946-4E23-9549-745E4AB656AD}" dt="2025-09-10T14:09:31.058" v="2718" actId="14100"/>
          <ac:picMkLst>
            <pc:docMk/>
            <pc:sldMk cId="0" sldId="261"/>
            <ac:picMk id="5" creationId="{968CDF76-E236-27C1-1E5F-8D77806DF6C2}"/>
          </ac:picMkLst>
        </pc:picChg>
      </pc:sldChg>
      <pc:sldChg chg="del">
        <pc:chgData name="MARTIN, Helen (UNIVERSITY HOSPITALS DORSET NHS FOUNDATION TRUST)" userId="223210ca-360b-4098-98d2-19cafdff860f" providerId="ADAL" clId="{F8430A28-D946-4E23-9549-745E4AB656AD}" dt="2025-09-10T08:39:52.588" v="228" actId="2696"/>
        <pc:sldMkLst>
          <pc:docMk/>
          <pc:sldMk cId="0" sldId="262"/>
        </pc:sldMkLst>
      </pc:sldChg>
      <pc:sldChg chg="addSp modSp mod">
        <pc:chgData name="MARTIN, Helen (UNIVERSITY HOSPITALS DORSET NHS FOUNDATION TRUST)" userId="223210ca-360b-4098-98d2-19cafdff860f" providerId="ADAL" clId="{F8430A28-D946-4E23-9549-745E4AB656AD}" dt="2025-09-10T14:10:27.904" v="2730"/>
        <pc:sldMkLst>
          <pc:docMk/>
          <pc:sldMk cId="0" sldId="263"/>
        </pc:sldMkLst>
        <pc:spChg chg="mod">
          <ac:chgData name="MARTIN, Helen (UNIVERSITY HOSPITALS DORSET NHS FOUNDATION TRUST)" userId="223210ca-360b-4098-98d2-19cafdff860f" providerId="ADAL" clId="{F8430A28-D946-4E23-9549-745E4AB656AD}" dt="2025-09-10T14:08:30.245" v="2709" actId="113"/>
          <ac:spMkLst>
            <pc:docMk/>
            <pc:sldMk cId="0" sldId="263"/>
            <ac:spMk id="2" creationId="{00000000-0000-0000-0000-000000000000}"/>
          </ac:spMkLst>
        </pc:spChg>
        <pc:spChg chg="mod">
          <ac:chgData name="MARTIN, Helen (UNIVERSITY HOSPITALS DORSET NHS FOUNDATION TRUST)" userId="223210ca-360b-4098-98d2-19cafdff860f" providerId="ADAL" clId="{F8430A28-D946-4E23-9549-745E4AB656AD}" dt="2025-09-10T10:04:29.598" v="1674" actId="20577"/>
          <ac:spMkLst>
            <pc:docMk/>
            <pc:sldMk cId="0" sldId="263"/>
            <ac:spMk id="3" creationId="{00000000-0000-0000-0000-000000000000}"/>
          </ac:spMkLst>
        </pc:spChg>
        <pc:picChg chg="add mod">
          <ac:chgData name="MARTIN, Helen (UNIVERSITY HOSPITALS DORSET NHS FOUNDATION TRUST)" userId="223210ca-360b-4098-98d2-19cafdff860f" providerId="ADAL" clId="{F8430A28-D946-4E23-9549-745E4AB656AD}" dt="2025-09-10T14:10:27.904" v="2730"/>
          <ac:picMkLst>
            <pc:docMk/>
            <pc:sldMk cId="0" sldId="263"/>
            <ac:picMk id="4" creationId="{50C00FA7-62D1-2703-ADF0-0C06152648E7}"/>
          </ac:picMkLst>
        </pc:picChg>
      </pc:sldChg>
      <pc:sldChg chg="addSp modSp mod">
        <pc:chgData name="MARTIN, Helen (UNIVERSITY HOSPITALS DORSET NHS FOUNDATION TRUST)" userId="223210ca-360b-4098-98d2-19cafdff860f" providerId="ADAL" clId="{F8430A28-D946-4E23-9549-745E4AB656AD}" dt="2025-09-12T07:54:56.140" v="3530" actId="1076"/>
        <pc:sldMkLst>
          <pc:docMk/>
          <pc:sldMk cId="0" sldId="264"/>
        </pc:sldMkLst>
        <pc:spChg chg="mod">
          <ac:chgData name="MARTIN, Helen (UNIVERSITY HOSPITALS DORSET NHS FOUNDATION TRUST)" userId="223210ca-360b-4098-98d2-19cafdff860f" providerId="ADAL" clId="{F8430A28-D946-4E23-9549-745E4AB656AD}" dt="2025-09-10T14:08:21.348" v="2708" actId="207"/>
          <ac:spMkLst>
            <pc:docMk/>
            <pc:sldMk cId="0" sldId="264"/>
            <ac:spMk id="2" creationId="{00000000-0000-0000-0000-000000000000}"/>
          </ac:spMkLst>
        </pc:spChg>
        <pc:spChg chg="mod">
          <ac:chgData name="MARTIN, Helen (UNIVERSITY HOSPITALS DORSET NHS FOUNDATION TRUST)" userId="223210ca-360b-4098-98d2-19cafdff860f" providerId="ADAL" clId="{F8430A28-D946-4E23-9549-745E4AB656AD}" dt="2025-09-10T10:06:28.289" v="1678" actId="5793"/>
          <ac:spMkLst>
            <pc:docMk/>
            <pc:sldMk cId="0" sldId="264"/>
            <ac:spMk id="3" creationId="{00000000-0000-0000-0000-000000000000}"/>
          </ac:spMkLst>
        </pc:spChg>
        <pc:spChg chg="add mod">
          <ac:chgData name="MARTIN, Helen (UNIVERSITY HOSPITALS DORSET NHS FOUNDATION TRUST)" userId="223210ca-360b-4098-98d2-19cafdff860f" providerId="ADAL" clId="{F8430A28-D946-4E23-9549-745E4AB656AD}" dt="2025-09-12T07:54:56.140" v="3530" actId="1076"/>
          <ac:spMkLst>
            <pc:docMk/>
            <pc:sldMk cId="0" sldId="264"/>
            <ac:spMk id="7" creationId="{FFEE1DD7-AEF7-53C0-0432-B624137FE2C6}"/>
          </ac:spMkLst>
        </pc:spChg>
        <pc:picChg chg="add mod">
          <ac:chgData name="MARTIN, Helen (UNIVERSITY HOSPITALS DORSET NHS FOUNDATION TRUST)" userId="223210ca-360b-4098-98d2-19cafdff860f" providerId="ADAL" clId="{F8430A28-D946-4E23-9549-745E4AB656AD}" dt="2025-09-10T14:10:31.454" v="2731"/>
          <ac:picMkLst>
            <pc:docMk/>
            <pc:sldMk cId="0" sldId="264"/>
            <ac:picMk id="4" creationId="{6276A6BC-106B-2ED4-F963-63876E9A5F60}"/>
          </ac:picMkLst>
        </pc:picChg>
        <pc:picChg chg="add mod">
          <ac:chgData name="MARTIN, Helen (UNIVERSITY HOSPITALS DORSET NHS FOUNDATION TRUST)" userId="223210ca-360b-4098-98d2-19cafdff860f" providerId="ADAL" clId="{F8430A28-D946-4E23-9549-745E4AB656AD}" dt="2025-09-12T07:54:56.140" v="3530" actId="1076"/>
          <ac:picMkLst>
            <pc:docMk/>
            <pc:sldMk cId="0" sldId="264"/>
            <ac:picMk id="6" creationId="{638D9F89-F207-A40B-D24D-36C3E2193AAD}"/>
          </ac:picMkLst>
        </pc:picChg>
      </pc:sldChg>
      <pc:sldChg chg="del">
        <pc:chgData name="MARTIN, Helen (UNIVERSITY HOSPITALS DORSET NHS FOUNDATION TRUST)" userId="223210ca-360b-4098-98d2-19cafdff860f" providerId="ADAL" clId="{F8430A28-D946-4E23-9549-745E4AB656AD}" dt="2025-09-10T08:40:29.567" v="229" actId="47"/>
        <pc:sldMkLst>
          <pc:docMk/>
          <pc:sldMk cId="1615718371" sldId="265"/>
        </pc:sldMkLst>
      </pc:sldChg>
      <pc:sldChg chg="del">
        <pc:chgData name="MARTIN, Helen (UNIVERSITY HOSPITALS DORSET NHS FOUNDATION TRUST)" userId="223210ca-360b-4098-98d2-19cafdff860f" providerId="ADAL" clId="{F8430A28-D946-4E23-9549-745E4AB656AD}" dt="2025-09-10T08:40:29.567" v="229" actId="47"/>
        <pc:sldMkLst>
          <pc:docMk/>
          <pc:sldMk cId="4161176686" sldId="266"/>
        </pc:sldMkLst>
      </pc:sldChg>
      <pc:sldChg chg="addSp modSp mod ord">
        <pc:chgData name="MARTIN, Helen (UNIVERSITY HOSPITALS DORSET NHS FOUNDATION TRUST)" userId="223210ca-360b-4098-98d2-19cafdff860f" providerId="ADAL" clId="{F8430A28-D946-4E23-9549-745E4AB656AD}" dt="2025-09-10T14:10:22.846" v="2729"/>
        <pc:sldMkLst>
          <pc:docMk/>
          <pc:sldMk cId="2517304603" sldId="267"/>
        </pc:sldMkLst>
        <pc:spChg chg="mod">
          <ac:chgData name="MARTIN, Helen (UNIVERSITY HOSPITALS DORSET NHS FOUNDATION TRUST)" userId="223210ca-360b-4098-98d2-19cafdff860f" providerId="ADAL" clId="{F8430A28-D946-4E23-9549-745E4AB656AD}" dt="2025-09-10T14:07:51.629" v="2703" actId="207"/>
          <ac:spMkLst>
            <pc:docMk/>
            <pc:sldMk cId="2517304603" sldId="267"/>
            <ac:spMk id="2" creationId="{CEB0E365-8951-EDE0-EB53-B72FC09BDCDF}"/>
          </ac:spMkLst>
        </pc:spChg>
        <pc:spChg chg="mod">
          <ac:chgData name="MARTIN, Helen (UNIVERSITY HOSPITALS DORSET NHS FOUNDATION TRUST)" userId="223210ca-360b-4098-98d2-19cafdff860f" providerId="ADAL" clId="{F8430A28-D946-4E23-9549-745E4AB656AD}" dt="2025-09-10T11:02:05.592" v="2054" actId="20577"/>
          <ac:spMkLst>
            <pc:docMk/>
            <pc:sldMk cId="2517304603" sldId="267"/>
            <ac:spMk id="3" creationId="{2DA9143E-0D4F-C56B-CE2F-AB35D1A684E9}"/>
          </ac:spMkLst>
        </pc:spChg>
        <pc:picChg chg="add mod">
          <ac:chgData name="MARTIN, Helen (UNIVERSITY HOSPITALS DORSET NHS FOUNDATION TRUST)" userId="223210ca-360b-4098-98d2-19cafdff860f" providerId="ADAL" clId="{F8430A28-D946-4E23-9549-745E4AB656AD}" dt="2025-09-10T14:10:22.846" v="2729"/>
          <ac:picMkLst>
            <pc:docMk/>
            <pc:sldMk cId="2517304603" sldId="267"/>
            <ac:picMk id="4" creationId="{57521302-C364-85A7-DA25-7620D38665C2}"/>
          </ac:picMkLst>
        </pc:picChg>
      </pc:sldChg>
      <pc:sldChg chg="addSp modSp">
        <pc:chgData name="MARTIN, Helen (UNIVERSITY HOSPITALS DORSET NHS FOUNDATION TRUST)" userId="223210ca-360b-4098-98d2-19cafdff860f" providerId="ADAL" clId="{F8430A28-D946-4E23-9549-745E4AB656AD}" dt="2025-09-10T14:09:04.548" v="2712"/>
        <pc:sldMkLst>
          <pc:docMk/>
          <pc:sldMk cId="0" sldId="268"/>
        </pc:sldMkLst>
        <pc:picChg chg="add mod">
          <ac:chgData name="MARTIN, Helen (UNIVERSITY HOSPITALS DORSET NHS FOUNDATION TRUST)" userId="223210ca-360b-4098-98d2-19cafdff860f" providerId="ADAL" clId="{F8430A28-D946-4E23-9549-745E4AB656AD}" dt="2025-09-10T14:09:04.548" v="2712"/>
          <ac:picMkLst>
            <pc:docMk/>
            <pc:sldMk cId="0" sldId="268"/>
            <ac:picMk id="5" creationId="{B71E8A17-DFE0-0FA8-98D4-9361F01FDD58}"/>
          </ac:picMkLst>
        </pc:picChg>
      </pc:sldChg>
      <pc:sldChg chg="addSp delSp modSp add mod">
        <pc:chgData name="MARTIN, Helen (UNIVERSITY HOSPITALS DORSET NHS FOUNDATION TRUST)" userId="223210ca-360b-4098-98d2-19cafdff860f" providerId="ADAL" clId="{F8430A28-D946-4E23-9549-745E4AB656AD}" dt="2025-09-10T14:09:17.493" v="2715"/>
        <pc:sldMkLst>
          <pc:docMk/>
          <pc:sldMk cId="276126869" sldId="269"/>
        </pc:sldMkLst>
        <pc:spChg chg="add mod">
          <ac:chgData name="MARTIN, Helen (UNIVERSITY HOSPITALS DORSET NHS FOUNDATION TRUST)" userId="223210ca-360b-4098-98d2-19cafdff860f" providerId="ADAL" clId="{F8430A28-D946-4E23-9549-745E4AB656AD}" dt="2025-09-10T14:04:04.458" v="2669" actId="113"/>
          <ac:spMkLst>
            <pc:docMk/>
            <pc:sldMk cId="276126869" sldId="269"/>
            <ac:spMk id="2" creationId="{F557182E-B690-7E04-419B-C5B254A503E7}"/>
          </ac:spMkLst>
        </pc:spChg>
        <pc:graphicFrameChg chg="add mod modGraphic">
          <ac:chgData name="MARTIN, Helen (UNIVERSITY HOSPITALS DORSET NHS FOUNDATION TRUST)" userId="223210ca-360b-4098-98d2-19cafdff860f" providerId="ADAL" clId="{F8430A28-D946-4E23-9549-745E4AB656AD}" dt="2025-09-10T13:49:28.424" v="2075" actId="1076"/>
          <ac:graphicFrameMkLst>
            <pc:docMk/>
            <pc:sldMk cId="276126869" sldId="269"/>
            <ac:graphicFrameMk id="3" creationId="{B32239D5-0B55-8182-E0A4-40F2B2893BB5}"/>
          </ac:graphicFrameMkLst>
        </pc:graphicFrameChg>
        <pc:picChg chg="add mod">
          <ac:chgData name="MARTIN, Helen (UNIVERSITY HOSPITALS DORSET NHS FOUNDATION TRUST)" userId="223210ca-360b-4098-98d2-19cafdff860f" providerId="ADAL" clId="{F8430A28-D946-4E23-9549-745E4AB656AD}" dt="2025-09-10T14:09:17.493" v="2715"/>
          <ac:picMkLst>
            <pc:docMk/>
            <pc:sldMk cId="276126869" sldId="269"/>
            <ac:picMk id="4" creationId="{C72C376A-8D6F-8A89-B80E-E387BB638E05}"/>
          </ac:picMkLst>
        </pc:picChg>
      </pc:sldChg>
      <pc:sldChg chg="addSp delSp modSp add mod modNotesTx">
        <pc:chgData name="MARTIN, Helen (UNIVERSITY HOSPITALS DORSET NHS FOUNDATION TRUST)" userId="223210ca-360b-4098-98d2-19cafdff860f" providerId="ADAL" clId="{F8430A28-D946-4E23-9549-745E4AB656AD}" dt="2025-09-10T09:43:20.070" v="893" actId="1076"/>
        <pc:sldMkLst>
          <pc:docMk/>
          <pc:sldMk cId="693401795" sldId="270"/>
        </pc:sldMkLst>
        <pc:spChg chg="mod">
          <ac:chgData name="MARTIN, Helen (UNIVERSITY HOSPITALS DORSET NHS FOUNDATION TRUST)" userId="223210ca-360b-4098-98d2-19cafdff860f" providerId="ADAL" clId="{F8430A28-D946-4E23-9549-745E4AB656AD}" dt="2025-09-10T08:43:00.889" v="233" actId="120"/>
          <ac:spMkLst>
            <pc:docMk/>
            <pc:sldMk cId="693401795" sldId="270"/>
            <ac:spMk id="2" creationId="{5849C24C-5CF7-0B39-691D-0642C194EB61}"/>
          </ac:spMkLst>
        </pc:spChg>
        <pc:spChg chg="mod">
          <ac:chgData name="MARTIN, Helen (UNIVERSITY HOSPITALS DORSET NHS FOUNDATION TRUST)" userId="223210ca-360b-4098-98d2-19cafdff860f" providerId="ADAL" clId="{F8430A28-D946-4E23-9549-745E4AB656AD}" dt="2025-09-10T09:43:20.070" v="893" actId="1076"/>
          <ac:spMkLst>
            <pc:docMk/>
            <pc:sldMk cId="693401795" sldId="270"/>
            <ac:spMk id="8" creationId="{044419C0-A5E9-2238-ED7B-93DB22916787}"/>
          </ac:spMkLst>
        </pc:spChg>
        <pc:spChg chg="add mod">
          <ac:chgData name="MARTIN, Helen (UNIVERSITY HOSPITALS DORSET NHS FOUNDATION TRUST)" userId="223210ca-360b-4098-98d2-19cafdff860f" providerId="ADAL" clId="{F8430A28-D946-4E23-9549-745E4AB656AD}" dt="2025-09-10T09:35:52.078" v="806" actId="14100"/>
          <ac:spMkLst>
            <pc:docMk/>
            <pc:sldMk cId="693401795" sldId="270"/>
            <ac:spMk id="9" creationId="{B7844039-0F55-1FC7-A88B-284B46C4CDD5}"/>
          </ac:spMkLst>
        </pc:spChg>
        <pc:picChg chg="mod">
          <ac:chgData name="MARTIN, Helen (UNIVERSITY HOSPITALS DORSET NHS FOUNDATION TRUST)" userId="223210ca-360b-4098-98d2-19cafdff860f" providerId="ADAL" clId="{F8430A28-D946-4E23-9549-745E4AB656AD}" dt="2025-09-10T09:43:14.588" v="892" actId="1076"/>
          <ac:picMkLst>
            <pc:docMk/>
            <pc:sldMk cId="693401795" sldId="270"/>
            <ac:picMk id="4" creationId="{8588FD85-69A1-D2B7-D338-460B8B4ACB0A}"/>
          </ac:picMkLst>
        </pc:picChg>
      </pc:sldChg>
      <pc:sldChg chg="addSp modSp add mod">
        <pc:chgData name="MARTIN, Helen (UNIVERSITY HOSPITALS DORSET NHS FOUNDATION TRUST)" userId="223210ca-360b-4098-98d2-19cafdff860f" providerId="ADAL" clId="{F8430A28-D946-4E23-9549-745E4AB656AD}" dt="2025-09-23T07:07:11.936" v="3730" actId="14100"/>
        <pc:sldMkLst>
          <pc:docMk/>
          <pc:sldMk cId="987132476" sldId="271"/>
        </pc:sldMkLst>
        <pc:spChg chg="add mod">
          <ac:chgData name="MARTIN, Helen (UNIVERSITY HOSPITALS DORSET NHS FOUNDATION TRUST)" userId="223210ca-360b-4098-98d2-19cafdff860f" providerId="ADAL" clId="{F8430A28-D946-4E23-9549-745E4AB656AD}" dt="2025-09-22T08:22:10.609" v="3572" actId="20577"/>
          <ac:spMkLst>
            <pc:docMk/>
            <pc:sldMk cId="987132476" sldId="271"/>
            <ac:spMk id="2" creationId="{C8F93101-7F5A-9273-79D3-646FBE73322B}"/>
          </ac:spMkLst>
        </pc:spChg>
        <pc:picChg chg="add mod">
          <ac:chgData name="MARTIN, Helen (UNIVERSITY HOSPITALS DORSET NHS FOUNDATION TRUST)" userId="223210ca-360b-4098-98d2-19cafdff860f" providerId="ADAL" clId="{F8430A28-D946-4E23-9549-745E4AB656AD}" dt="2025-09-23T07:07:11.936" v="3730" actId="14100"/>
          <ac:picMkLst>
            <pc:docMk/>
            <pc:sldMk cId="987132476" sldId="271"/>
            <ac:picMk id="4" creationId="{C8D6AABD-76BB-48A3-E255-2A65CA71DC2C}"/>
          </ac:picMkLst>
        </pc:picChg>
        <pc:picChg chg="add mod">
          <ac:chgData name="MARTIN, Helen (UNIVERSITY HOSPITALS DORSET NHS FOUNDATION TRUST)" userId="223210ca-360b-4098-98d2-19cafdff860f" providerId="ADAL" clId="{F8430A28-D946-4E23-9549-745E4AB656AD}" dt="2025-09-22T09:00:28.484" v="3722" actId="1076"/>
          <ac:picMkLst>
            <pc:docMk/>
            <pc:sldMk cId="987132476" sldId="271"/>
            <ac:picMk id="5" creationId="{BAAD90D3-3E63-2E58-B61A-A10FAF728188}"/>
          </ac:picMkLst>
        </pc:picChg>
        <pc:picChg chg="mod modCrop">
          <ac:chgData name="MARTIN, Helen (UNIVERSITY HOSPITALS DORSET NHS FOUNDATION TRUST)" userId="223210ca-360b-4098-98d2-19cafdff860f" providerId="ADAL" clId="{F8430A28-D946-4E23-9549-745E4AB656AD}" dt="2025-09-22T08:21:10.535" v="3532" actId="1076"/>
          <ac:picMkLst>
            <pc:docMk/>
            <pc:sldMk cId="987132476" sldId="271"/>
            <ac:picMk id="7" creationId="{73D3C03A-8938-4EBF-D903-67C09933DF42}"/>
          </ac:picMkLst>
        </pc:picChg>
        <pc:picChg chg="add mod">
          <ac:chgData name="MARTIN, Helen (UNIVERSITY HOSPITALS DORSET NHS FOUNDATION TRUST)" userId="223210ca-360b-4098-98d2-19cafdff860f" providerId="ADAL" clId="{F8430A28-D946-4E23-9549-745E4AB656AD}" dt="2025-09-22T09:00:56.869" v="3724" actId="1076"/>
          <ac:picMkLst>
            <pc:docMk/>
            <pc:sldMk cId="987132476" sldId="271"/>
            <ac:picMk id="8" creationId="{0E3F9D94-F426-1DB6-F024-AE9AF37262EF}"/>
          </ac:picMkLst>
        </pc:picChg>
        <pc:picChg chg="add mod">
          <ac:chgData name="MARTIN, Helen (UNIVERSITY HOSPITALS DORSET NHS FOUNDATION TRUST)" userId="223210ca-360b-4098-98d2-19cafdff860f" providerId="ADAL" clId="{F8430A28-D946-4E23-9549-745E4AB656AD}" dt="2025-09-22T09:01:33.391" v="3727" actId="1076"/>
          <ac:picMkLst>
            <pc:docMk/>
            <pc:sldMk cId="987132476" sldId="271"/>
            <ac:picMk id="10" creationId="{C1353B31-A1A9-9F22-FF5E-0DF28E6A693D}"/>
          </ac:picMkLst>
        </pc:picChg>
      </pc:sldChg>
      <pc:sldChg chg="addSp delSp modSp add mod">
        <pc:chgData name="MARTIN, Helen (UNIVERSITY HOSPITALS DORSET NHS FOUNDATION TRUST)" userId="223210ca-360b-4098-98d2-19cafdff860f" providerId="ADAL" clId="{F8430A28-D946-4E23-9549-745E4AB656AD}" dt="2025-09-22T08:51:18.217" v="3637" actId="14100"/>
        <pc:sldMkLst>
          <pc:docMk/>
          <pc:sldMk cId="0" sldId="272"/>
        </pc:sldMkLst>
        <pc:spChg chg="mod">
          <ac:chgData name="MARTIN, Helen (UNIVERSITY HOSPITALS DORSET NHS FOUNDATION TRUST)" userId="223210ca-360b-4098-98d2-19cafdff860f" providerId="ADAL" clId="{F8430A28-D946-4E23-9549-745E4AB656AD}" dt="2025-09-10T14:05:14.417" v="2682" actId="113"/>
          <ac:spMkLst>
            <pc:docMk/>
            <pc:sldMk cId="0" sldId="272"/>
            <ac:spMk id="2" creationId="{00000000-0000-0000-0000-000000000000}"/>
          </ac:spMkLst>
        </pc:spChg>
        <pc:graphicFrameChg chg="add mod">
          <ac:chgData name="MARTIN, Helen (UNIVERSITY HOSPITALS DORSET NHS FOUNDATION TRUST)" userId="223210ca-360b-4098-98d2-19cafdff860f" providerId="ADAL" clId="{F8430A28-D946-4E23-9549-745E4AB656AD}" dt="2025-09-22T08:51:18.217" v="3637" actId="14100"/>
          <ac:graphicFrameMkLst>
            <pc:docMk/>
            <pc:sldMk cId="0" sldId="272"/>
            <ac:graphicFrameMk id="6" creationId="{5B7595D8-2A1E-9F86-B175-43567932D7E2}"/>
          </ac:graphicFrameMkLst>
        </pc:graphicFrameChg>
        <pc:picChg chg="add mod">
          <ac:chgData name="MARTIN, Helen (UNIVERSITY HOSPITALS DORSET NHS FOUNDATION TRUST)" userId="223210ca-360b-4098-98d2-19cafdff860f" providerId="ADAL" clId="{F8430A28-D946-4E23-9549-745E4AB656AD}" dt="2025-09-10T14:10:11.179" v="2727"/>
          <ac:picMkLst>
            <pc:docMk/>
            <pc:sldMk cId="0" sldId="272"/>
            <ac:picMk id="4" creationId="{D926FD18-1CB7-011F-A9E4-1F4AA359F89C}"/>
          </ac:picMkLst>
        </pc:picChg>
      </pc:sldChg>
      <pc:sldChg chg="addSp delSp modSp new mod ord">
        <pc:chgData name="MARTIN, Helen (UNIVERSITY HOSPITALS DORSET NHS FOUNDATION TRUST)" userId="223210ca-360b-4098-98d2-19cafdff860f" providerId="ADAL" clId="{F8430A28-D946-4E23-9549-745E4AB656AD}" dt="2025-09-10T14:09:57.814" v="2724"/>
        <pc:sldMkLst>
          <pc:docMk/>
          <pc:sldMk cId="17395413" sldId="273"/>
        </pc:sldMkLst>
        <pc:spChg chg="mod">
          <ac:chgData name="MARTIN, Helen (UNIVERSITY HOSPITALS DORSET NHS FOUNDATION TRUST)" userId="223210ca-360b-4098-98d2-19cafdff860f" providerId="ADAL" clId="{F8430A28-D946-4E23-9549-745E4AB656AD}" dt="2025-09-10T14:04:42.866" v="2679" actId="113"/>
          <ac:spMkLst>
            <pc:docMk/>
            <pc:sldMk cId="17395413" sldId="273"/>
            <ac:spMk id="2" creationId="{1CADD733-66C9-DCD1-83BA-025DFC547C38}"/>
          </ac:spMkLst>
        </pc:spChg>
        <pc:picChg chg="add mod">
          <ac:chgData name="MARTIN, Helen (UNIVERSITY HOSPITALS DORSET NHS FOUNDATION TRUST)" userId="223210ca-360b-4098-98d2-19cafdff860f" providerId="ADAL" clId="{F8430A28-D946-4E23-9549-745E4AB656AD}" dt="2025-09-10T14:09:57.814" v="2724"/>
          <ac:picMkLst>
            <pc:docMk/>
            <pc:sldMk cId="17395413" sldId="273"/>
            <ac:picMk id="3" creationId="{96993B05-5672-2285-9310-99B61E35A3D7}"/>
          </ac:picMkLst>
        </pc:picChg>
        <pc:picChg chg="add mod">
          <ac:chgData name="MARTIN, Helen (UNIVERSITY HOSPITALS DORSET NHS FOUNDATION TRUST)" userId="223210ca-360b-4098-98d2-19cafdff860f" providerId="ADAL" clId="{F8430A28-D946-4E23-9549-745E4AB656AD}" dt="2025-09-10T10:56:43.653" v="1976" actId="1076"/>
          <ac:picMkLst>
            <pc:docMk/>
            <pc:sldMk cId="17395413" sldId="273"/>
            <ac:picMk id="5" creationId="{36C21893-FA9B-2573-5F67-92047556E2FB}"/>
          </ac:picMkLst>
        </pc:picChg>
      </pc:sldChg>
      <pc:sldChg chg="modSp new del mod">
        <pc:chgData name="MARTIN, Helen (UNIVERSITY HOSPITALS DORSET NHS FOUNDATION TRUST)" userId="223210ca-360b-4098-98d2-19cafdff860f" providerId="ADAL" clId="{F8430A28-D946-4E23-9549-745E4AB656AD}" dt="2025-09-10T10:03:17.165" v="1651" actId="2696"/>
        <pc:sldMkLst>
          <pc:docMk/>
          <pc:sldMk cId="1419381156" sldId="274"/>
        </pc:sldMkLst>
      </pc:sldChg>
      <pc:sldChg chg="addSp new del mod">
        <pc:chgData name="MARTIN, Helen (UNIVERSITY HOSPITALS DORSET NHS FOUNDATION TRUST)" userId="223210ca-360b-4098-98d2-19cafdff860f" providerId="ADAL" clId="{F8430A28-D946-4E23-9549-745E4AB656AD}" dt="2025-09-10T10:03:54.834" v="1667" actId="2696"/>
        <pc:sldMkLst>
          <pc:docMk/>
          <pc:sldMk cId="1981221106" sldId="275"/>
        </pc:sldMkLst>
      </pc:sldChg>
      <pc:sldChg chg="new del">
        <pc:chgData name="MARTIN, Helen (UNIVERSITY HOSPITALS DORSET NHS FOUNDATION TRUST)" userId="223210ca-360b-4098-98d2-19cafdff860f" providerId="ADAL" clId="{F8430A28-D946-4E23-9549-745E4AB656AD}" dt="2025-09-10T09:03:37.333" v="326" actId="47"/>
        <pc:sldMkLst>
          <pc:docMk/>
          <pc:sldMk cId="699751112" sldId="276"/>
        </pc:sldMkLst>
      </pc:sldChg>
      <pc:sldChg chg="addSp delSp modSp add mod modNotesTx">
        <pc:chgData name="MARTIN, Helen (UNIVERSITY HOSPITALS DORSET NHS FOUNDATION TRUST)" userId="223210ca-360b-4098-98d2-19cafdff860f" providerId="ADAL" clId="{F8430A28-D946-4E23-9549-745E4AB656AD}" dt="2025-09-10T09:06:35.469" v="364" actId="14100"/>
        <pc:sldMkLst>
          <pc:docMk/>
          <pc:sldMk cId="758036214" sldId="277"/>
        </pc:sldMkLst>
        <pc:spChg chg="mod">
          <ac:chgData name="MARTIN, Helen (UNIVERSITY HOSPITALS DORSET NHS FOUNDATION TRUST)" userId="223210ca-360b-4098-98d2-19cafdff860f" providerId="ADAL" clId="{F8430A28-D946-4E23-9549-745E4AB656AD}" dt="2025-09-10T09:06:35.469" v="364" actId="14100"/>
          <ac:spMkLst>
            <pc:docMk/>
            <pc:sldMk cId="758036214" sldId="277"/>
            <ac:spMk id="3" creationId="{A42091E6-5D75-12D0-C3DB-C3FEA71D2F01}"/>
          </ac:spMkLst>
        </pc:spChg>
        <pc:spChg chg="add mod">
          <ac:chgData name="MARTIN, Helen (UNIVERSITY HOSPITALS DORSET NHS FOUNDATION TRUST)" userId="223210ca-360b-4098-98d2-19cafdff860f" providerId="ADAL" clId="{F8430A28-D946-4E23-9549-745E4AB656AD}" dt="2025-09-10T09:05:26.018" v="356" actId="14100"/>
          <ac:spMkLst>
            <pc:docMk/>
            <pc:sldMk cId="758036214" sldId="277"/>
            <ac:spMk id="6" creationId="{C32668FD-5D78-E8D0-CCE0-0E6071D4F31B}"/>
          </ac:spMkLst>
        </pc:spChg>
        <pc:picChg chg="add del mod">
          <ac:chgData name="MARTIN, Helen (UNIVERSITY HOSPITALS DORSET NHS FOUNDATION TRUST)" userId="223210ca-360b-4098-98d2-19cafdff860f" providerId="ADAL" clId="{F8430A28-D946-4E23-9549-745E4AB656AD}" dt="2025-09-10T09:06:13.871" v="358" actId="14100"/>
          <ac:picMkLst>
            <pc:docMk/>
            <pc:sldMk cId="758036214" sldId="277"/>
            <ac:picMk id="4" creationId="{69AEF547-1F07-A16F-3CC1-800EF80DB101}"/>
          </ac:picMkLst>
        </pc:picChg>
      </pc:sldChg>
      <pc:sldChg chg="addSp delSp modSp new mod setBg modNotesTx">
        <pc:chgData name="MARTIN, Helen (UNIVERSITY HOSPITALS DORSET NHS FOUNDATION TRUST)" userId="223210ca-360b-4098-98d2-19cafdff860f" providerId="ADAL" clId="{F8430A28-D946-4E23-9549-745E4AB656AD}" dt="2025-09-22T08:50:54.863" v="3636" actId="6549"/>
        <pc:sldMkLst>
          <pc:docMk/>
          <pc:sldMk cId="2266048598" sldId="278"/>
        </pc:sldMkLst>
        <pc:spChg chg="mod">
          <ac:chgData name="MARTIN, Helen (UNIVERSITY HOSPITALS DORSET NHS FOUNDATION TRUST)" userId="223210ca-360b-4098-98d2-19cafdff860f" providerId="ADAL" clId="{F8430A28-D946-4E23-9549-745E4AB656AD}" dt="2025-09-12T07:52:14.806" v="3516" actId="120"/>
          <ac:spMkLst>
            <pc:docMk/>
            <pc:sldMk cId="2266048598" sldId="278"/>
            <ac:spMk id="2" creationId="{4B0434D3-7048-05CC-3284-46597D5C861F}"/>
          </ac:spMkLst>
        </pc:spChg>
        <pc:spChg chg="mod">
          <ac:chgData name="MARTIN, Helen (UNIVERSITY HOSPITALS DORSET NHS FOUNDATION TRUST)" userId="223210ca-360b-4098-98d2-19cafdff860f" providerId="ADAL" clId="{F8430A28-D946-4E23-9549-745E4AB656AD}" dt="2025-09-22T08:50:54.863" v="3636" actId="6549"/>
          <ac:spMkLst>
            <pc:docMk/>
            <pc:sldMk cId="2266048598" sldId="278"/>
            <ac:spMk id="3" creationId="{AC135AD9-CB57-DBD5-6AD9-CD0DA9B5E3F4}"/>
          </ac:spMkLst>
        </pc:spChg>
        <pc:picChg chg="add mod">
          <ac:chgData name="MARTIN, Helen (UNIVERSITY HOSPITALS DORSET NHS FOUNDATION TRUST)" userId="223210ca-360b-4098-98d2-19cafdff860f" providerId="ADAL" clId="{F8430A28-D946-4E23-9549-745E4AB656AD}" dt="2025-09-10T14:10:07.438" v="2726"/>
          <ac:picMkLst>
            <pc:docMk/>
            <pc:sldMk cId="2266048598" sldId="278"/>
            <ac:picMk id="4" creationId="{C8C4E3DA-D687-3D2F-DEA4-74EBBF0BDD34}"/>
          </ac:picMkLst>
        </pc:picChg>
      </pc:sldChg>
      <pc:sldChg chg="addSp delSp modSp new mod setBg">
        <pc:chgData name="MARTIN, Helen (UNIVERSITY HOSPITALS DORSET NHS FOUNDATION TRUST)" userId="223210ca-360b-4098-98d2-19cafdff860f" providerId="ADAL" clId="{F8430A28-D946-4E23-9549-745E4AB656AD}" dt="2025-09-22T08:28:09.186" v="3581" actId="20577"/>
        <pc:sldMkLst>
          <pc:docMk/>
          <pc:sldMk cId="747420730" sldId="279"/>
        </pc:sldMkLst>
        <pc:spChg chg="mod">
          <ac:chgData name="MARTIN, Helen (UNIVERSITY HOSPITALS DORSET NHS FOUNDATION TRUST)" userId="223210ca-360b-4098-98d2-19cafdff860f" providerId="ADAL" clId="{F8430A28-D946-4E23-9549-745E4AB656AD}" dt="2025-09-10T14:04:29.919" v="2675" actId="113"/>
          <ac:spMkLst>
            <pc:docMk/>
            <pc:sldMk cId="747420730" sldId="279"/>
            <ac:spMk id="2" creationId="{3342D865-370C-0C44-CCF4-D2E562018157}"/>
          </ac:spMkLst>
        </pc:spChg>
        <pc:spChg chg="mod">
          <ac:chgData name="MARTIN, Helen (UNIVERSITY HOSPITALS DORSET NHS FOUNDATION TRUST)" userId="223210ca-360b-4098-98d2-19cafdff860f" providerId="ADAL" clId="{F8430A28-D946-4E23-9549-745E4AB656AD}" dt="2025-09-22T08:28:09.186" v="3581" actId="20577"/>
          <ac:spMkLst>
            <pc:docMk/>
            <pc:sldMk cId="747420730" sldId="279"/>
            <ac:spMk id="3" creationId="{E55384B2-C20C-2E34-37BC-CA6DA6DC8981}"/>
          </ac:spMkLst>
        </pc:spChg>
        <pc:spChg chg="add">
          <ac:chgData name="MARTIN, Helen (UNIVERSITY HOSPITALS DORSET NHS FOUNDATION TRUST)" userId="223210ca-360b-4098-98d2-19cafdff860f" providerId="ADAL" clId="{F8430A28-D946-4E23-9549-745E4AB656AD}" dt="2025-09-10T09:51:14.073" v="1194" actId="26606"/>
          <ac:spMkLst>
            <pc:docMk/>
            <pc:sldMk cId="747420730" sldId="279"/>
            <ac:spMk id="11" creationId="{45D37F4E-DDB4-456B-97E0-9937730A039F}"/>
          </ac:spMkLst>
        </pc:spChg>
        <pc:spChg chg="add">
          <ac:chgData name="MARTIN, Helen (UNIVERSITY HOSPITALS DORSET NHS FOUNDATION TRUST)" userId="223210ca-360b-4098-98d2-19cafdff860f" providerId="ADAL" clId="{F8430A28-D946-4E23-9549-745E4AB656AD}" dt="2025-09-10T09:51:14.073" v="1194" actId="26606"/>
          <ac:spMkLst>
            <pc:docMk/>
            <pc:sldMk cId="747420730" sldId="279"/>
            <ac:spMk id="13" creationId="{B2DD41CD-8F47-4F56-AD12-4E2FF7696987}"/>
          </ac:spMkLst>
        </pc:spChg>
        <pc:picChg chg="add mod">
          <ac:chgData name="MARTIN, Helen (UNIVERSITY HOSPITALS DORSET NHS FOUNDATION TRUST)" userId="223210ca-360b-4098-98d2-19cafdff860f" providerId="ADAL" clId="{F8430A28-D946-4E23-9549-745E4AB656AD}" dt="2025-09-10T14:09:48.691" v="2722"/>
          <ac:picMkLst>
            <pc:docMk/>
            <pc:sldMk cId="747420730" sldId="279"/>
            <ac:picMk id="4" creationId="{7FA9C0DA-275B-A36A-1B8A-CA31FDE77A14}"/>
          </ac:picMkLst>
        </pc:picChg>
        <pc:picChg chg="add mod">
          <ac:chgData name="MARTIN, Helen (UNIVERSITY HOSPITALS DORSET NHS FOUNDATION TRUST)" userId="223210ca-360b-4098-98d2-19cafdff860f" providerId="ADAL" clId="{F8430A28-D946-4E23-9549-745E4AB656AD}" dt="2025-09-10T09:51:14.073" v="1194" actId="26606"/>
          <ac:picMkLst>
            <pc:docMk/>
            <pc:sldMk cId="747420730" sldId="279"/>
            <ac:picMk id="5" creationId="{66176626-B84A-4081-AA48-E1BE54DAC87D}"/>
          </ac:picMkLst>
        </pc:picChg>
      </pc:sldChg>
      <pc:sldChg chg="addSp modSp new mod ord">
        <pc:chgData name="MARTIN, Helen (UNIVERSITY HOSPITALS DORSET NHS FOUNDATION TRUST)" userId="223210ca-360b-4098-98d2-19cafdff860f" providerId="ADAL" clId="{F8430A28-D946-4E23-9549-745E4AB656AD}" dt="2025-09-10T14:09:52.431" v="2723"/>
        <pc:sldMkLst>
          <pc:docMk/>
          <pc:sldMk cId="671410712" sldId="280"/>
        </pc:sldMkLst>
        <pc:spChg chg="mod">
          <ac:chgData name="MARTIN, Helen (UNIVERSITY HOSPITALS DORSET NHS FOUNDATION TRUST)" userId="223210ca-360b-4098-98d2-19cafdff860f" providerId="ADAL" clId="{F8430A28-D946-4E23-9549-745E4AB656AD}" dt="2025-09-10T14:04:35.665" v="2677" actId="113"/>
          <ac:spMkLst>
            <pc:docMk/>
            <pc:sldMk cId="671410712" sldId="280"/>
            <ac:spMk id="2" creationId="{4C351CF6-E721-0629-E824-7AD18CAD8CA5}"/>
          </ac:spMkLst>
        </pc:spChg>
        <pc:spChg chg="mod">
          <ac:chgData name="MARTIN, Helen (UNIVERSITY HOSPITALS DORSET NHS FOUNDATION TRUST)" userId="223210ca-360b-4098-98d2-19cafdff860f" providerId="ADAL" clId="{F8430A28-D946-4E23-9549-745E4AB656AD}" dt="2025-09-10T09:50:18.085" v="1190" actId="20577"/>
          <ac:spMkLst>
            <pc:docMk/>
            <pc:sldMk cId="671410712" sldId="280"/>
            <ac:spMk id="3" creationId="{768804F4-C945-A8C9-B285-C5558B99E777}"/>
          </ac:spMkLst>
        </pc:spChg>
        <pc:picChg chg="add mod">
          <ac:chgData name="MARTIN, Helen (UNIVERSITY HOSPITALS DORSET NHS FOUNDATION TRUST)" userId="223210ca-360b-4098-98d2-19cafdff860f" providerId="ADAL" clId="{F8430A28-D946-4E23-9549-745E4AB656AD}" dt="2025-09-10T14:09:52.431" v="2723"/>
          <ac:picMkLst>
            <pc:docMk/>
            <pc:sldMk cId="671410712" sldId="280"/>
            <ac:picMk id="4" creationId="{0079BB29-9315-B933-B92C-EFD46DCA2D04}"/>
          </ac:picMkLst>
        </pc:picChg>
      </pc:sldChg>
      <pc:sldChg chg="addSp modSp add mod">
        <pc:chgData name="MARTIN, Helen (UNIVERSITY HOSPITALS DORSET NHS FOUNDATION TRUST)" userId="223210ca-360b-4098-98d2-19cafdff860f" providerId="ADAL" clId="{F8430A28-D946-4E23-9549-745E4AB656AD}" dt="2025-09-12T07:43:13.050" v="3187" actId="255"/>
        <pc:sldMkLst>
          <pc:docMk/>
          <pc:sldMk cId="2936358638" sldId="281"/>
        </pc:sldMkLst>
        <pc:spChg chg="mod">
          <ac:chgData name="MARTIN, Helen (UNIVERSITY HOSPITALS DORSET NHS FOUNDATION TRUST)" userId="223210ca-360b-4098-98d2-19cafdff860f" providerId="ADAL" clId="{F8430A28-D946-4E23-9549-745E4AB656AD}" dt="2025-09-10T14:04:23.355" v="2673" actId="113"/>
          <ac:spMkLst>
            <pc:docMk/>
            <pc:sldMk cId="2936358638" sldId="281"/>
            <ac:spMk id="2" creationId="{611BD101-2C27-6A13-7A35-DCABD6B3EABA}"/>
          </ac:spMkLst>
        </pc:spChg>
        <pc:spChg chg="mod">
          <ac:chgData name="MARTIN, Helen (UNIVERSITY HOSPITALS DORSET NHS FOUNDATION TRUST)" userId="223210ca-360b-4098-98d2-19cafdff860f" providerId="ADAL" clId="{F8430A28-D946-4E23-9549-745E4AB656AD}" dt="2025-09-12T07:43:13.050" v="3187" actId="255"/>
          <ac:spMkLst>
            <pc:docMk/>
            <pc:sldMk cId="2936358638" sldId="281"/>
            <ac:spMk id="3" creationId="{BBBF7D4B-ED4D-E37D-DE82-30ADEE71BAF0}"/>
          </ac:spMkLst>
        </pc:spChg>
        <pc:picChg chg="add mod">
          <ac:chgData name="MARTIN, Helen (UNIVERSITY HOSPITALS DORSET NHS FOUNDATION TRUST)" userId="223210ca-360b-4098-98d2-19cafdff860f" providerId="ADAL" clId="{F8430A28-D946-4E23-9549-745E4AB656AD}" dt="2025-09-10T14:09:43.658" v="2721"/>
          <ac:picMkLst>
            <pc:docMk/>
            <pc:sldMk cId="2936358638" sldId="281"/>
            <ac:picMk id="4" creationId="{ABA461E0-6B16-3306-7B33-DCA9874F420E}"/>
          </ac:picMkLst>
        </pc:picChg>
      </pc:sldChg>
      <pc:sldChg chg="addSp delSp modSp new mod">
        <pc:chgData name="MARTIN, Helen (UNIVERSITY HOSPITALS DORSET NHS FOUNDATION TRUST)" userId="223210ca-360b-4098-98d2-19cafdff860f" providerId="ADAL" clId="{F8430A28-D946-4E23-9549-745E4AB656AD}" dt="2025-09-10T14:09:36.664" v="2720"/>
        <pc:sldMkLst>
          <pc:docMk/>
          <pc:sldMk cId="263595582" sldId="282"/>
        </pc:sldMkLst>
        <pc:picChg chg="add mod">
          <ac:chgData name="MARTIN, Helen (UNIVERSITY HOSPITALS DORSET NHS FOUNDATION TRUST)" userId="223210ca-360b-4098-98d2-19cafdff860f" providerId="ADAL" clId="{F8430A28-D946-4E23-9549-745E4AB656AD}" dt="2025-09-10T14:09:36.664" v="2720"/>
          <ac:picMkLst>
            <pc:docMk/>
            <pc:sldMk cId="263595582" sldId="282"/>
            <ac:picMk id="2" creationId="{291DD72A-6F6B-17A1-A74E-D66FD8C6848C}"/>
          </ac:picMkLst>
        </pc:picChg>
        <pc:picChg chg="add mod">
          <ac:chgData name="MARTIN, Helen (UNIVERSITY HOSPITALS DORSET NHS FOUNDATION TRUST)" userId="223210ca-360b-4098-98d2-19cafdff860f" providerId="ADAL" clId="{F8430A28-D946-4E23-9549-745E4AB656AD}" dt="2025-09-10T10:08:05.434" v="1686" actId="14100"/>
          <ac:picMkLst>
            <pc:docMk/>
            <pc:sldMk cId="263595582" sldId="282"/>
            <ac:picMk id="4" creationId="{A45EB877-517D-5AA6-8AC1-3EF330722F25}"/>
          </ac:picMkLst>
        </pc:picChg>
      </pc:sldChg>
      <pc:sldChg chg="addSp delSp modSp new mod setBg">
        <pc:chgData name="MARTIN, Helen (UNIVERSITY HOSPITALS DORSET NHS FOUNDATION TRUST)" userId="223210ca-360b-4098-98d2-19cafdff860f" providerId="ADAL" clId="{F8430A28-D946-4E23-9549-745E4AB656AD}" dt="2025-09-10T14:08:57.494" v="2711"/>
        <pc:sldMkLst>
          <pc:docMk/>
          <pc:sldMk cId="4267429380" sldId="283"/>
        </pc:sldMkLst>
        <pc:spChg chg="mod">
          <ac:chgData name="MARTIN, Helen (UNIVERSITY HOSPITALS DORSET NHS FOUNDATION TRUST)" userId="223210ca-360b-4098-98d2-19cafdff860f" providerId="ADAL" clId="{F8430A28-D946-4E23-9549-745E4AB656AD}" dt="2025-09-10T10:52:10.556" v="1942" actId="26606"/>
          <ac:spMkLst>
            <pc:docMk/>
            <pc:sldMk cId="4267429380" sldId="283"/>
            <ac:spMk id="2" creationId="{53D20D2A-7FF7-6A2E-CB01-01CBBB638091}"/>
          </ac:spMkLst>
        </pc:spChg>
        <pc:spChg chg="add">
          <ac:chgData name="MARTIN, Helen (UNIVERSITY HOSPITALS DORSET NHS FOUNDATION TRUST)" userId="223210ca-360b-4098-98d2-19cafdff860f" providerId="ADAL" clId="{F8430A28-D946-4E23-9549-745E4AB656AD}" dt="2025-09-10T10:52:10.556" v="1942" actId="26606"/>
          <ac:spMkLst>
            <pc:docMk/>
            <pc:sldMk cId="4267429380" sldId="283"/>
            <ac:spMk id="10" creationId="{D4771268-CB57-404A-9271-370EB28F6090}"/>
          </ac:spMkLst>
        </pc:spChg>
        <pc:picChg chg="add mod">
          <ac:chgData name="MARTIN, Helen (UNIVERSITY HOSPITALS DORSET NHS FOUNDATION TRUST)" userId="223210ca-360b-4098-98d2-19cafdff860f" providerId="ADAL" clId="{F8430A28-D946-4E23-9549-745E4AB656AD}" dt="2025-09-10T14:08:57.494" v="2711"/>
          <ac:picMkLst>
            <pc:docMk/>
            <pc:sldMk cId="4267429380" sldId="283"/>
            <ac:picMk id="3" creationId="{B6F03CDB-C579-B7E5-C82C-A0E4D77E1B0D}"/>
          </ac:picMkLst>
        </pc:picChg>
        <pc:picChg chg="add mod">
          <ac:chgData name="MARTIN, Helen (UNIVERSITY HOSPITALS DORSET NHS FOUNDATION TRUST)" userId="223210ca-360b-4098-98d2-19cafdff860f" providerId="ADAL" clId="{F8430A28-D946-4E23-9549-745E4AB656AD}" dt="2025-09-10T10:52:10.556" v="1942" actId="26606"/>
          <ac:picMkLst>
            <pc:docMk/>
            <pc:sldMk cId="4267429380" sldId="283"/>
            <ac:picMk id="5" creationId="{FF4C8C53-7790-827E-A4EB-C7662E3E0971}"/>
          </ac:picMkLst>
        </pc:picChg>
      </pc:sldChg>
      <pc:sldChg chg="new del">
        <pc:chgData name="MARTIN, Helen (UNIVERSITY HOSPITALS DORSET NHS FOUNDATION TRUST)" userId="223210ca-360b-4098-98d2-19cafdff860f" providerId="ADAL" clId="{F8430A28-D946-4E23-9549-745E4AB656AD}" dt="2025-09-10T10:52:16.629" v="1943" actId="2696"/>
        <pc:sldMkLst>
          <pc:docMk/>
          <pc:sldMk cId="3779817244" sldId="284"/>
        </pc:sldMkLst>
      </pc:sldChg>
      <pc:sldChg chg="addSp delSp modSp new mod">
        <pc:chgData name="MARTIN, Helen (UNIVERSITY HOSPITALS DORSET NHS FOUNDATION TRUST)" userId="223210ca-360b-4098-98d2-19cafdff860f" providerId="ADAL" clId="{F8430A28-D946-4E23-9549-745E4AB656AD}" dt="2025-09-10T14:09:14.067" v="2714" actId="1076"/>
        <pc:sldMkLst>
          <pc:docMk/>
          <pc:sldMk cId="44430734" sldId="285"/>
        </pc:sldMkLst>
        <pc:spChg chg="mod">
          <ac:chgData name="MARTIN, Helen (UNIVERSITY HOSPITALS DORSET NHS FOUNDATION TRUST)" userId="223210ca-360b-4098-98d2-19cafdff860f" providerId="ADAL" clId="{F8430A28-D946-4E23-9549-745E4AB656AD}" dt="2025-09-10T14:03:56.020" v="2667" actId="113"/>
          <ac:spMkLst>
            <pc:docMk/>
            <pc:sldMk cId="44430734" sldId="285"/>
            <ac:spMk id="2" creationId="{28C6CEF7-2C17-661B-2276-07A44CA039BC}"/>
          </ac:spMkLst>
        </pc:spChg>
        <pc:spChg chg="add mod">
          <ac:chgData name="MARTIN, Helen (UNIVERSITY HOSPITALS DORSET NHS FOUNDATION TRUST)" userId="223210ca-360b-4098-98d2-19cafdff860f" providerId="ADAL" clId="{F8430A28-D946-4E23-9549-745E4AB656AD}" dt="2025-09-10T14:09:14.067" v="2714" actId="1076"/>
          <ac:spMkLst>
            <pc:docMk/>
            <pc:sldMk cId="44430734" sldId="285"/>
            <ac:spMk id="7" creationId="{83DAD041-ADC4-91F8-5C7D-EC03DD6396FE}"/>
          </ac:spMkLst>
        </pc:spChg>
        <pc:graphicFrameChg chg="add mod modGraphic">
          <ac:chgData name="MARTIN, Helen (UNIVERSITY HOSPITALS DORSET NHS FOUNDATION TRUST)" userId="223210ca-360b-4098-98d2-19cafdff860f" providerId="ADAL" clId="{F8430A28-D946-4E23-9549-745E4AB656AD}" dt="2025-09-10T10:49:59.926" v="1854" actId="20577"/>
          <ac:graphicFrameMkLst>
            <pc:docMk/>
            <pc:sldMk cId="44430734" sldId="285"/>
            <ac:graphicFrameMk id="5" creationId="{4F93A305-544A-89E0-217D-27C74396A9FE}"/>
          </ac:graphicFrameMkLst>
        </pc:graphicFrameChg>
        <pc:graphicFrameChg chg="add mod modGraphic">
          <ac:chgData name="MARTIN, Helen (UNIVERSITY HOSPITALS DORSET NHS FOUNDATION TRUST)" userId="223210ca-360b-4098-98d2-19cafdff860f" providerId="ADAL" clId="{F8430A28-D946-4E23-9549-745E4AB656AD}" dt="2025-09-10T10:50:51.484" v="1916" actId="20577"/>
          <ac:graphicFrameMkLst>
            <pc:docMk/>
            <pc:sldMk cId="44430734" sldId="285"/>
            <ac:graphicFrameMk id="6" creationId="{EFD97EBC-D71B-586E-476D-05DAEAAF17F3}"/>
          </ac:graphicFrameMkLst>
        </pc:graphicFrameChg>
        <pc:picChg chg="add mod">
          <ac:chgData name="MARTIN, Helen (UNIVERSITY HOSPITALS DORSET NHS FOUNDATION TRUST)" userId="223210ca-360b-4098-98d2-19cafdff860f" providerId="ADAL" clId="{F8430A28-D946-4E23-9549-745E4AB656AD}" dt="2025-09-10T14:09:10.889" v="2713"/>
          <ac:picMkLst>
            <pc:docMk/>
            <pc:sldMk cId="44430734" sldId="285"/>
            <ac:picMk id="3" creationId="{58E2A557-5D3F-D208-9727-D10BA026E9B4}"/>
          </ac:picMkLst>
        </pc:picChg>
      </pc:sldChg>
      <pc:sldChg chg="addSp modSp new mod">
        <pc:chgData name="MARTIN, Helen (UNIVERSITY HOSPITALS DORSET NHS FOUNDATION TRUST)" userId="223210ca-360b-4098-98d2-19cafdff860f" providerId="ADAL" clId="{F8430A28-D946-4E23-9549-745E4AB656AD}" dt="2025-09-22T08:54:17.016" v="3712"/>
        <pc:sldMkLst>
          <pc:docMk/>
          <pc:sldMk cId="16758421" sldId="286"/>
        </pc:sldMkLst>
        <pc:spChg chg="mod">
          <ac:chgData name="MARTIN, Helen (UNIVERSITY HOSPITALS DORSET NHS FOUNDATION TRUST)" userId="223210ca-360b-4098-98d2-19cafdff860f" providerId="ADAL" clId="{F8430A28-D946-4E23-9549-745E4AB656AD}" dt="2025-09-10T14:22:23.496" v="3121" actId="113"/>
          <ac:spMkLst>
            <pc:docMk/>
            <pc:sldMk cId="16758421" sldId="286"/>
            <ac:spMk id="2" creationId="{B589B453-C883-54D5-BCF8-2EBDF3FF05ED}"/>
          </ac:spMkLst>
        </pc:spChg>
        <pc:spChg chg="mod">
          <ac:chgData name="MARTIN, Helen (UNIVERSITY HOSPITALS DORSET NHS FOUNDATION TRUST)" userId="223210ca-360b-4098-98d2-19cafdff860f" providerId="ADAL" clId="{F8430A28-D946-4E23-9549-745E4AB656AD}" dt="2025-09-22T08:54:06.329" v="3711" actId="20577"/>
          <ac:spMkLst>
            <pc:docMk/>
            <pc:sldMk cId="16758421" sldId="286"/>
            <ac:spMk id="3" creationId="{9524F642-7FC9-8C04-C22C-3CEBE5381187}"/>
          </ac:spMkLst>
        </pc:spChg>
        <pc:picChg chg="add mod">
          <ac:chgData name="MARTIN, Helen (UNIVERSITY HOSPITALS DORSET NHS FOUNDATION TRUST)" userId="223210ca-360b-4098-98d2-19cafdff860f" providerId="ADAL" clId="{F8430A28-D946-4E23-9549-745E4AB656AD}" dt="2025-09-10T14:22:02.034" v="3117" actId="962"/>
          <ac:picMkLst>
            <pc:docMk/>
            <pc:sldMk cId="16758421" sldId="286"/>
            <ac:picMk id="5" creationId="{081C7E46-1C69-7A21-CF1E-78AAC06D1CE0}"/>
          </ac:picMkLst>
        </pc:picChg>
        <pc:picChg chg="add mod">
          <ac:chgData name="MARTIN, Helen (UNIVERSITY HOSPITALS DORSET NHS FOUNDATION TRUST)" userId="223210ca-360b-4098-98d2-19cafdff860f" providerId="ADAL" clId="{F8430A28-D946-4E23-9549-745E4AB656AD}" dt="2025-09-10T14:22:34.348" v="3122"/>
          <ac:picMkLst>
            <pc:docMk/>
            <pc:sldMk cId="16758421" sldId="286"/>
            <ac:picMk id="6" creationId="{6A22D378-A246-8685-12BD-EC27B4798362}"/>
          </ac:picMkLst>
        </pc:picChg>
        <pc:picChg chg="add">
          <ac:chgData name="MARTIN, Helen (UNIVERSITY HOSPITALS DORSET NHS FOUNDATION TRUST)" userId="223210ca-360b-4098-98d2-19cafdff860f" providerId="ADAL" clId="{F8430A28-D946-4E23-9549-745E4AB656AD}" dt="2025-09-22T08:54:17.016" v="3712"/>
          <ac:picMkLst>
            <pc:docMk/>
            <pc:sldMk cId="16758421" sldId="286"/>
            <ac:picMk id="2050" creationId="{1F842BE2-46FB-3152-25D3-FB7EFF1FA901}"/>
          </ac:picMkLst>
        </pc:picChg>
      </pc:sldChg>
      <pc:sldChg chg="addSp delSp modSp new mod setBg modNotesTx">
        <pc:chgData name="MARTIN, Helen (UNIVERSITY HOSPITALS DORSET NHS FOUNDATION TRUST)" userId="223210ca-360b-4098-98d2-19cafdff860f" providerId="ADAL" clId="{F8430A28-D946-4E23-9549-745E4AB656AD}" dt="2025-09-12T07:49:36.934" v="3342" actId="21"/>
        <pc:sldMkLst>
          <pc:docMk/>
          <pc:sldMk cId="809239640" sldId="287"/>
        </pc:sldMkLst>
        <pc:picChg chg="add mod">
          <ac:chgData name="MARTIN, Helen (UNIVERSITY HOSPITALS DORSET NHS FOUNDATION TRUST)" userId="223210ca-360b-4098-98d2-19cafdff860f" providerId="ADAL" clId="{F8430A28-D946-4E23-9549-745E4AB656AD}" dt="2025-09-12T07:47:58.911" v="3201" actId="26606"/>
          <ac:picMkLst>
            <pc:docMk/>
            <pc:sldMk cId="809239640" sldId="287"/>
            <ac:picMk id="5" creationId="{13DA0492-CFE6-CC80-6E3E-5B83D896CDA1}"/>
          </ac:picMkLst>
        </pc:picChg>
        <pc:picChg chg="add mod">
          <ac:chgData name="MARTIN, Helen (UNIVERSITY HOSPITALS DORSET NHS FOUNDATION TRUST)" userId="223210ca-360b-4098-98d2-19cafdff860f" providerId="ADAL" clId="{F8430A28-D946-4E23-9549-745E4AB656AD}" dt="2025-09-12T07:48:15.094" v="3206" actId="14100"/>
          <ac:picMkLst>
            <pc:docMk/>
            <pc:sldMk cId="809239640" sldId="287"/>
            <ac:picMk id="8" creationId="{512A1FFD-DB05-60C4-29C4-B341616A1A9F}"/>
          </ac:picMkLst>
        </pc:picChg>
      </pc:sldChg>
      <pc:sldChg chg="addSp delSp modSp new del mod">
        <pc:chgData name="MARTIN, Helen (UNIVERSITY HOSPITALS DORSET NHS FOUNDATION TRUST)" userId="223210ca-360b-4098-98d2-19cafdff860f" providerId="ADAL" clId="{F8430A28-D946-4E23-9549-745E4AB656AD}" dt="2025-09-12T07:41:44.162" v="3185" actId="2696"/>
        <pc:sldMkLst>
          <pc:docMk/>
          <pc:sldMk cId="1750748143" sldId="287"/>
        </pc:sldMkLst>
      </pc:sldChg>
      <pc:sldChg chg="modSp new del mod">
        <pc:chgData name="MARTIN, Helen (UNIVERSITY HOSPITALS DORSET NHS FOUNDATION TRUST)" userId="223210ca-360b-4098-98d2-19cafdff860f" providerId="ADAL" clId="{F8430A28-D946-4E23-9549-745E4AB656AD}" dt="2025-09-12T07:34:05.471" v="3147" actId="2696"/>
        <pc:sldMkLst>
          <pc:docMk/>
          <pc:sldMk cId="3498658051" sldId="287"/>
        </pc:sldMkLst>
      </pc:sldChg>
      <pc:sldChg chg="addSp delSp modSp new mod setBg">
        <pc:chgData name="MARTIN, Helen (UNIVERSITY HOSPITALS DORSET NHS FOUNDATION TRUST)" userId="223210ca-360b-4098-98d2-19cafdff860f" providerId="ADAL" clId="{F8430A28-D946-4E23-9549-745E4AB656AD}" dt="2025-09-22T08:23:51.024" v="3579" actId="14100"/>
        <pc:sldMkLst>
          <pc:docMk/>
          <pc:sldMk cId="3557873407" sldId="288"/>
        </pc:sldMkLst>
        <pc:spChg chg="del">
          <ac:chgData name="MARTIN, Helen (UNIVERSITY HOSPITALS DORSET NHS FOUNDATION TRUST)" userId="223210ca-360b-4098-98d2-19cafdff860f" providerId="ADAL" clId="{F8430A28-D946-4E23-9549-745E4AB656AD}" dt="2025-09-22T08:23:42.084" v="3577" actId="26606"/>
          <ac:spMkLst>
            <pc:docMk/>
            <pc:sldMk cId="3557873407" sldId="288"/>
            <ac:spMk id="2" creationId="{D227D61D-E851-DDD0-5A2C-4DD6CB96859A}"/>
          </ac:spMkLst>
        </pc:spChg>
        <pc:spChg chg="del">
          <ac:chgData name="MARTIN, Helen (UNIVERSITY HOSPITALS DORSET NHS FOUNDATION TRUST)" userId="223210ca-360b-4098-98d2-19cafdff860f" providerId="ADAL" clId="{F8430A28-D946-4E23-9549-745E4AB656AD}" dt="2025-09-22T08:23:42.084" v="3577" actId="26606"/>
          <ac:spMkLst>
            <pc:docMk/>
            <pc:sldMk cId="3557873407" sldId="288"/>
            <ac:spMk id="3" creationId="{9386B6BF-180A-A97C-A17F-8E74AB7A0897}"/>
          </ac:spMkLst>
        </pc:spChg>
        <pc:picChg chg="add mod">
          <ac:chgData name="MARTIN, Helen (UNIVERSITY HOSPITALS DORSET NHS FOUNDATION TRUST)" userId="223210ca-360b-4098-98d2-19cafdff860f" providerId="ADAL" clId="{F8430A28-D946-4E23-9549-745E4AB656AD}" dt="2025-09-22T08:23:51.024" v="3579" actId="14100"/>
          <ac:picMkLst>
            <pc:docMk/>
            <pc:sldMk cId="3557873407" sldId="288"/>
            <ac:picMk id="1026" creationId="{1C529E01-3412-BECE-BD64-517E4FFBA4E4}"/>
          </ac:picMkLst>
        </pc:picChg>
      </pc:sldChg>
      <pc:sldChg chg="addSp delSp modSp new mod">
        <pc:chgData name="MARTIN, Helen (UNIVERSITY HOSPITALS DORSET NHS FOUNDATION TRUST)" userId="223210ca-360b-4098-98d2-19cafdff860f" providerId="ADAL" clId="{F8430A28-D946-4E23-9549-745E4AB656AD}" dt="2025-09-22T08:55:16.052" v="3720" actId="14100"/>
        <pc:sldMkLst>
          <pc:docMk/>
          <pc:sldMk cId="3249012423" sldId="289"/>
        </pc:sldMkLst>
        <pc:spChg chg="del">
          <ac:chgData name="MARTIN, Helen (UNIVERSITY HOSPITALS DORSET NHS FOUNDATION TRUST)" userId="223210ca-360b-4098-98d2-19cafdff860f" providerId="ADAL" clId="{F8430A28-D946-4E23-9549-745E4AB656AD}" dt="2025-09-22T08:55:01.651" v="3714" actId="478"/>
          <ac:spMkLst>
            <pc:docMk/>
            <pc:sldMk cId="3249012423" sldId="289"/>
            <ac:spMk id="2" creationId="{81B4D235-9E3B-CB6E-BAD4-7A14B5B832DE}"/>
          </ac:spMkLst>
        </pc:spChg>
        <pc:spChg chg="del">
          <ac:chgData name="MARTIN, Helen (UNIVERSITY HOSPITALS DORSET NHS FOUNDATION TRUST)" userId="223210ca-360b-4098-98d2-19cafdff860f" providerId="ADAL" clId="{F8430A28-D946-4E23-9549-745E4AB656AD}" dt="2025-09-22T08:55:04.182" v="3715" actId="478"/>
          <ac:spMkLst>
            <pc:docMk/>
            <pc:sldMk cId="3249012423" sldId="289"/>
            <ac:spMk id="3" creationId="{9B20EE2E-9A7A-0326-EC0F-B6FA85BA6121}"/>
          </ac:spMkLst>
        </pc:spChg>
        <pc:picChg chg="add mod">
          <ac:chgData name="MARTIN, Helen (UNIVERSITY HOSPITALS DORSET NHS FOUNDATION TRUST)" userId="223210ca-360b-4098-98d2-19cafdff860f" providerId="ADAL" clId="{F8430A28-D946-4E23-9549-745E4AB656AD}" dt="2025-09-22T08:55:16.052" v="3720" actId="14100"/>
          <ac:picMkLst>
            <pc:docMk/>
            <pc:sldMk cId="3249012423" sldId="289"/>
            <ac:picMk id="4" creationId="{2AFB05FA-612E-E039-922C-FF16863B02B8}"/>
          </ac:picMkLst>
        </pc:pic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67D73B-5E29-4362-BC82-833595F1BF3D}"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GB"/>
        </a:p>
      </dgm:t>
    </dgm:pt>
    <dgm:pt modelId="{20819C13-606F-4CDA-B827-ECA82F47C82A}">
      <dgm:prSet phldrT="[Text]"/>
      <dgm:spPr/>
      <dgm:t>
        <a:bodyPr/>
        <a:lstStyle/>
        <a:p>
          <a:r>
            <a:rPr lang="en-GB" dirty="0"/>
            <a:t>Good Day</a:t>
          </a:r>
        </a:p>
      </dgm:t>
    </dgm:pt>
    <dgm:pt modelId="{CAC7F5F2-7796-48E2-BD62-D20210A360B4}" type="parTrans" cxnId="{5FBC35E8-95E4-49BF-A4E0-5E06C5CEB90B}">
      <dgm:prSet/>
      <dgm:spPr/>
      <dgm:t>
        <a:bodyPr/>
        <a:lstStyle/>
        <a:p>
          <a:endParaRPr lang="en-GB"/>
        </a:p>
      </dgm:t>
    </dgm:pt>
    <dgm:pt modelId="{39332962-F621-4A52-88DB-61D59867217B}" type="sibTrans" cxnId="{5FBC35E8-95E4-49BF-A4E0-5E06C5CEB90B}">
      <dgm:prSet/>
      <dgm:spPr/>
      <dgm:t>
        <a:bodyPr/>
        <a:lstStyle/>
        <a:p>
          <a:endParaRPr lang="en-GB"/>
        </a:p>
      </dgm:t>
    </dgm:pt>
    <dgm:pt modelId="{0CEF0F8F-6798-4AA3-8D1A-C59C354B0819}">
      <dgm:prSet phldrT="[Text]"/>
      <dgm:spPr/>
      <dgm:t>
        <a:bodyPr/>
        <a:lstStyle/>
        <a:p>
          <a:r>
            <a:rPr lang="en-GB" dirty="0"/>
            <a:t>Appreciation and positive feedback</a:t>
          </a:r>
        </a:p>
      </dgm:t>
    </dgm:pt>
    <dgm:pt modelId="{032126DA-F45A-4BAC-823E-924B4E316511}" type="parTrans" cxnId="{B91A6051-C617-4EB2-9E4B-AEF439C247B7}">
      <dgm:prSet/>
      <dgm:spPr/>
      <dgm:t>
        <a:bodyPr/>
        <a:lstStyle/>
        <a:p>
          <a:endParaRPr lang="en-GB"/>
        </a:p>
      </dgm:t>
    </dgm:pt>
    <dgm:pt modelId="{1FB4A837-0B0A-438A-9C3E-F6DE2E609EE8}" type="sibTrans" cxnId="{B91A6051-C617-4EB2-9E4B-AEF439C247B7}">
      <dgm:prSet/>
      <dgm:spPr/>
      <dgm:t>
        <a:bodyPr/>
        <a:lstStyle/>
        <a:p>
          <a:endParaRPr lang="en-GB"/>
        </a:p>
      </dgm:t>
    </dgm:pt>
    <dgm:pt modelId="{C24BF44D-604E-4A61-91B0-80C651DB4157}">
      <dgm:prSet phldrT="[Text]"/>
      <dgm:spPr/>
      <dgm:t>
        <a:bodyPr/>
        <a:lstStyle/>
        <a:p>
          <a:r>
            <a:rPr lang="en-GB" dirty="0"/>
            <a:t>Teamwork and kind support</a:t>
          </a:r>
        </a:p>
      </dgm:t>
    </dgm:pt>
    <dgm:pt modelId="{B3D4E57A-A4C5-42F6-8D82-66CAB9DE4244}" type="parTrans" cxnId="{EECE79E1-E268-4B8F-B269-DD43725BFC12}">
      <dgm:prSet/>
      <dgm:spPr/>
      <dgm:t>
        <a:bodyPr/>
        <a:lstStyle/>
        <a:p>
          <a:endParaRPr lang="en-GB"/>
        </a:p>
      </dgm:t>
    </dgm:pt>
    <dgm:pt modelId="{37240994-2398-4204-AD17-85EAD046758C}" type="sibTrans" cxnId="{EECE79E1-E268-4B8F-B269-DD43725BFC12}">
      <dgm:prSet/>
      <dgm:spPr/>
      <dgm:t>
        <a:bodyPr/>
        <a:lstStyle/>
        <a:p>
          <a:endParaRPr lang="en-GB"/>
        </a:p>
      </dgm:t>
    </dgm:pt>
    <dgm:pt modelId="{C03B0316-C21D-4156-99F2-2FF14AC45C1D}">
      <dgm:prSet phldrT="[Text]"/>
      <dgm:spPr/>
      <dgm:t>
        <a:bodyPr/>
        <a:lstStyle/>
        <a:p>
          <a:r>
            <a:rPr lang="en-GB" dirty="0"/>
            <a:t>Positive people</a:t>
          </a:r>
        </a:p>
      </dgm:t>
    </dgm:pt>
    <dgm:pt modelId="{D19EF82E-C32B-4856-842B-3DDCD2628799}" type="parTrans" cxnId="{1E8BA959-486A-4881-8E19-0EBE7CB09F7A}">
      <dgm:prSet/>
      <dgm:spPr/>
      <dgm:t>
        <a:bodyPr/>
        <a:lstStyle/>
        <a:p>
          <a:endParaRPr lang="en-GB"/>
        </a:p>
      </dgm:t>
    </dgm:pt>
    <dgm:pt modelId="{071AB5B6-90F9-43F0-A76A-F3FEA9651BA1}" type="sibTrans" cxnId="{1E8BA959-486A-4881-8E19-0EBE7CB09F7A}">
      <dgm:prSet/>
      <dgm:spPr/>
      <dgm:t>
        <a:bodyPr/>
        <a:lstStyle/>
        <a:p>
          <a:endParaRPr lang="en-GB"/>
        </a:p>
      </dgm:t>
    </dgm:pt>
    <dgm:pt modelId="{67498D5D-CB02-48D1-99BF-D45EFBCBC66F}">
      <dgm:prSet phldrT="[Text]"/>
      <dgm:spPr/>
      <dgm:t>
        <a:bodyPr/>
        <a:lstStyle/>
        <a:p>
          <a:r>
            <a:rPr lang="en-GB" dirty="0"/>
            <a:t>Helping others, making a difference</a:t>
          </a:r>
        </a:p>
      </dgm:t>
    </dgm:pt>
    <dgm:pt modelId="{51CF6003-9FFF-414A-AF3A-EB4518222BA8}" type="parTrans" cxnId="{CA704771-AA87-4084-9486-D88697447276}">
      <dgm:prSet/>
      <dgm:spPr/>
      <dgm:t>
        <a:bodyPr/>
        <a:lstStyle/>
        <a:p>
          <a:endParaRPr lang="en-GB"/>
        </a:p>
      </dgm:t>
    </dgm:pt>
    <dgm:pt modelId="{CD851E0F-97D4-4133-ABD1-01A966AF2582}" type="sibTrans" cxnId="{CA704771-AA87-4084-9486-D88697447276}">
      <dgm:prSet/>
      <dgm:spPr/>
      <dgm:t>
        <a:bodyPr/>
        <a:lstStyle/>
        <a:p>
          <a:endParaRPr lang="en-GB"/>
        </a:p>
      </dgm:t>
    </dgm:pt>
    <dgm:pt modelId="{0ED1611A-0CDF-4168-B91C-36C0C0D0C2AF}" type="pres">
      <dgm:prSet presAssocID="{9C67D73B-5E29-4362-BC82-833595F1BF3D}" presName="composite" presStyleCnt="0">
        <dgm:presLayoutVars>
          <dgm:chMax val="1"/>
          <dgm:dir/>
          <dgm:resizeHandles val="exact"/>
        </dgm:presLayoutVars>
      </dgm:prSet>
      <dgm:spPr/>
    </dgm:pt>
    <dgm:pt modelId="{B7F86466-703D-45D0-AE22-CEE4D01F1A08}" type="pres">
      <dgm:prSet presAssocID="{9C67D73B-5E29-4362-BC82-833595F1BF3D}" presName="radial" presStyleCnt="0">
        <dgm:presLayoutVars>
          <dgm:animLvl val="ctr"/>
        </dgm:presLayoutVars>
      </dgm:prSet>
      <dgm:spPr/>
    </dgm:pt>
    <dgm:pt modelId="{40F03BD1-FC0E-4BFA-A8B2-43E44452A934}" type="pres">
      <dgm:prSet presAssocID="{20819C13-606F-4CDA-B827-ECA82F47C82A}" presName="centerShape" presStyleLbl="vennNode1" presStyleIdx="0" presStyleCnt="5"/>
      <dgm:spPr/>
    </dgm:pt>
    <dgm:pt modelId="{34A9A8FF-114D-438E-AA33-9EE9D7E3A7C4}" type="pres">
      <dgm:prSet presAssocID="{0CEF0F8F-6798-4AA3-8D1A-C59C354B0819}" presName="node" presStyleLbl="vennNode1" presStyleIdx="1" presStyleCnt="5">
        <dgm:presLayoutVars>
          <dgm:bulletEnabled val="1"/>
        </dgm:presLayoutVars>
      </dgm:prSet>
      <dgm:spPr/>
    </dgm:pt>
    <dgm:pt modelId="{8E817AF0-0EFF-4321-B618-CDCDAA15125F}" type="pres">
      <dgm:prSet presAssocID="{C24BF44D-604E-4A61-91B0-80C651DB4157}" presName="node" presStyleLbl="vennNode1" presStyleIdx="2" presStyleCnt="5">
        <dgm:presLayoutVars>
          <dgm:bulletEnabled val="1"/>
        </dgm:presLayoutVars>
      </dgm:prSet>
      <dgm:spPr/>
    </dgm:pt>
    <dgm:pt modelId="{0D91FE03-0A45-49AA-86A4-28CAD5505105}" type="pres">
      <dgm:prSet presAssocID="{C03B0316-C21D-4156-99F2-2FF14AC45C1D}" presName="node" presStyleLbl="vennNode1" presStyleIdx="3" presStyleCnt="5">
        <dgm:presLayoutVars>
          <dgm:bulletEnabled val="1"/>
        </dgm:presLayoutVars>
      </dgm:prSet>
      <dgm:spPr/>
    </dgm:pt>
    <dgm:pt modelId="{A34CCC4D-9E9A-4C10-892F-0A3E6E5A7076}" type="pres">
      <dgm:prSet presAssocID="{67498D5D-CB02-48D1-99BF-D45EFBCBC66F}" presName="node" presStyleLbl="vennNode1" presStyleIdx="4" presStyleCnt="5">
        <dgm:presLayoutVars>
          <dgm:bulletEnabled val="1"/>
        </dgm:presLayoutVars>
      </dgm:prSet>
      <dgm:spPr/>
    </dgm:pt>
  </dgm:ptLst>
  <dgm:cxnLst>
    <dgm:cxn modelId="{1F071900-5B3E-4F87-8BBB-1FD52D4C8005}" type="presOf" srcId="{0CEF0F8F-6798-4AA3-8D1A-C59C354B0819}" destId="{34A9A8FF-114D-438E-AA33-9EE9D7E3A7C4}" srcOrd="0" destOrd="0" presId="urn:microsoft.com/office/officeart/2005/8/layout/radial3"/>
    <dgm:cxn modelId="{6BBA0D36-7B2E-4A72-A175-9264968E1700}" type="presOf" srcId="{67498D5D-CB02-48D1-99BF-D45EFBCBC66F}" destId="{A34CCC4D-9E9A-4C10-892F-0A3E6E5A7076}" srcOrd="0" destOrd="0" presId="urn:microsoft.com/office/officeart/2005/8/layout/radial3"/>
    <dgm:cxn modelId="{B91A6051-C617-4EB2-9E4B-AEF439C247B7}" srcId="{20819C13-606F-4CDA-B827-ECA82F47C82A}" destId="{0CEF0F8F-6798-4AA3-8D1A-C59C354B0819}" srcOrd="0" destOrd="0" parTransId="{032126DA-F45A-4BAC-823E-924B4E316511}" sibTransId="{1FB4A837-0B0A-438A-9C3E-F6DE2E609EE8}"/>
    <dgm:cxn modelId="{CA704771-AA87-4084-9486-D88697447276}" srcId="{20819C13-606F-4CDA-B827-ECA82F47C82A}" destId="{67498D5D-CB02-48D1-99BF-D45EFBCBC66F}" srcOrd="3" destOrd="0" parTransId="{51CF6003-9FFF-414A-AF3A-EB4518222BA8}" sibTransId="{CD851E0F-97D4-4133-ABD1-01A966AF2582}"/>
    <dgm:cxn modelId="{1E8BA959-486A-4881-8E19-0EBE7CB09F7A}" srcId="{20819C13-606F-4CDA-B827-ECA82F47C82A}" destId="{C03B0316-C21D-4156-99F2-2FF14AC45C1D}" srcOrd="2" destOrd="0" parTransId="{D19EF82E-C32B-4856-842B-3DDCD2628799}" sibTransId="{071AB5B6-90F9-43F0-A76A-F3FEA9651BA1}"/>
    <dgm:cxn modelId="{39DF095A-AAA4-47A9-944E-4356FAB31621}" type="presOf" srcId="{C03B0316-C21D-4156-99F2-2FF14AC45C1D}" destId="{0D91FE03-0A45-49AA-86A4-28CAD5505105}" srcOrd="0" destOrd="0" presId="urn:microsoft.com/office/officeart/2005/8/layout/radial3"/>
    <dgm:cxn modelId="{7BD4B6BF-82CB-4AA7-B109-EFF3A5C8D831}" type="presOf" srcId="{9C67D73B-5E29-4362-BC82-833595F1BF3D}" destId="{0ED1611A-0CDF-4168-B91C-36C0C0D0C2AF}" srcOrd="0" destOrd="0" presId="urn:microsoft.com/office/officeart/2005/8/layout/radial3"/>
    <dgm:cxn modelId="{A8C254D3-1F07-4D33-AA8D-4FDA6A70AA2D}" type="presOf" srcId="{20819C13-606F-4CDA-B827-ECA82F47C82A}" destId="{40F03BD1-FC0E-4BFA-A8B2-43E44452A934}" srcOrd="0" destOrd="0" presId="urn:microsoft.com/office/officeart/2005/8/layout/radial3"/>
    <dgm:cxn modelId="{EECE79E1-E268-4B8F-B269-DD43725BFC12}" srcId="{20819C13-606F-4CDA-B827-ECA82F47C82A}" destId="{C24BF44D-604E-4A61-91B0-80C651DB4157}" srcOrd="1" destOrd="0" parTransId="{B3D4E57A-A4C5-42F6-8D82-66CAB9DE4244}" sibTransId="{37240994-2398-4204-AD17-85EAD046758C}"/>
    <dgm:cxn modelId="{5FBC35E8-95E4-49BF-A4E0-5E06C5CEB90B}" srcId="{9C67D73B-5E29-4362-BC82-833595F1BF3D}" destId="{20819C13-606F-4CDA-B827-ECA82F47C82A}" srcOrd="0" destOrd="0" parTransId="{CAC7F5F2-7796-48E2-BD62-D20210A360B4}" sibTransId="{39332962-F621-4A52-88DB-61D59867217B}"/>
    <dgm:cxn modelId="{D6A811FA-24A2-4FE8-B34B-CDADE236A5BF}" type="presOf" srcId="{C24BF44D-604E-4A61-91B0-80C651DB4157}" destId="{8E817AF0-0EFF-4321-B618-CDCDAA15125F}" srcOrd="0" destOrd="0" presId="urn:microsoft.com/office/officeart/2005/8/layout/radial3"/>
    <dgm:cxn modelId="{B41062EF-85A1-4AB1-BEA7-FFD8B5F2F4F1}" type="presParOf" srcId="{0ED1611A-0CDF-4168-B91C-36C0C0D0C2AF}" destId="{B7F86466-703D-45D0-AE22-CEE4D01F1A08}" srcOrd="0" destOrd="0" presId="urn:microsoft.com/office/officeart/2005/8/layout/radial3"/>
    <dgm:cxn modelId="{A432C361-9796-4490-9507-AC55E5650C03}" type="presParOf" srcId="{B7F86466-703D-45D0-AE22-CEE4D01F1A08}" destId="{40F03BD1-FC0E-4BFA-A8B2-43E44452A934}" srcOrd="0" destOrd="0" presId="urn:microsoft.com/office/officeart/2005/8/layout/radial3"/>
    <dgm:cxn modelId="{C345BC5B-FE22-43D6-A450-15871D1B32A9}" type="presParOf" srcId="{B7F86466-703D-45D0-AE22-CEE4D01F1A08}" destId="{34A9A8FF-114D-438E-AA33-9EE9D7E3A7C4}" srcOrd="1" destOrd="0" presId="urn:microsoft.com/office/officeart/2005/8/layout/radial3"/>
    <dgm:cxn modelId="{337C6B2B-9B2D-4E7B-A659-D9AE794319A3}" type="presParOf" srcId="{B7F86466-703D-45D0-AE22-CEE4D01F1A08}" destId="{8E817AF0-0EFF-4321-B618-CDCDAA15125F}" srcOrd="2" destOrd="0" presId="urn:microsoft.com/office/officeart/2005/8/layout/radial3"/>
    <dgm:cxn modelId="{B174B34F-06C9-4032-88A0-D4F60D5DF1EF}" type="presParOf" srcId="{B7F86466-703D-45D0-AE22-CEE4D01F1A08}" destId="{0D91FE03-0A45-49AA-86A4-28CAD5505105}" srcOrd="3" destOrd="0" presId="urn:microsoft.com/office/officeart/2005/8/layout/radial3"/>
    <dgm:cxn modelId="{2716202D-426D-49BB-BF09-CC6B91BD8226}" type="presParOf" srcId="{B7F86466-703D-45D0-AE22-CEE4D01F1A08}" destId="{A34CCC4D-9E9A-4C10-892F-0A3E6E5A7076}"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AE7121-8A7D-4512-8C98-A4523D7A477C}"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GB"/>
        </a:p>
      </dgm:t>
    </dgm:pt>
    <dgm:pt modelId="{BB694E3E-004F-4CBC-A0CC-A28EB2D80109}">
      <dgm:prSet phldrT="[Text]"/>
      <dgm:spPr/>
      <dgm:t>
        <a:bodyPr/>
        <a:lstStyle/>
        <a:p>
          <a:r>
            <a:rPr lang="en-GB" dirty="0"/>
            <a:t>Bad Day</a:t>
          </a:r>
        </a:p>
      </dgm:t>
    </dgm:pt>
    <dgm:pt modelId="{7564C9EB-D9BA-4EA4-9A27-B05FD0DB8351}" type="parTrans" cxnId="{3A72950B-BCF3-4695-A665-993FE814396A}">
      <dgm:prSet/>
      <dgm:spPr/>
      <dgm:t>
        <a:bodyPr/>
        <a:lstStyle/>
        <a:p>
          <a:endParaRPr lang="en-GB"/>
        </a:p>
      </dgm:t>
    </dgm:pt>
    <dgm:pt modelId="{567A3A4D-E8BD-4CE7-8EDC-59E1486F801F}" type="sibTrans" cxnId="{3A72950B-BCF3-4695-A665-993FE814396A}">
      <dgm:prSet/>
      <dgm:spPr/>
      <dgm:t>
        <a:bodyPr/>
        <a:lstStyle/>
        <a:p>
          <a:endParaRPr lang="en-GB"/>
        </a:p>
      </dgm:t>
    </dgm:pt>
    <dgm:pt modelId="{2A879D02-6BAD-48DE-9C47-FB0BA75DEEC4}">
      <dgm:prSet phldrT="[Text]"/>
      <dgm:spPr/>
      <dgm:t>
        <a:bodyPr/>
        <a:lstStyle/>
        <a:p>
          <a:r>
            <a:rPr lang="en-GB" dirty="0"/>
            <a:t>Poor behaviour</a:t>
          </a:r>
        </a:p>
      </dgm:t>
    </dgm:pt>
    <dgm:pt modelId="{E941AB64-F15A-42DC-B601-879AD4BABAD7}" type="parTrans" cxnId="{9BF24F01-9BF4-49B2-80E0-5786A3512A48}">
      <dgm:prSet/>
      <dgm:spPr/>
      <dgm:t>
        <a:bodyPr/>
        <a:lstStyle/>
        <a:p>
          <a:endParaRPr lang="en-GB"/>
        </a:p>
      </dgm:t>
    </dgm:pt>
    <dgm:pt modelId="{B3D97F3A-7CE6-4C9C-B73E-8FD17247142C}" type="sibTrans" cxnId="{9BF24F01-9BF4-49B2-80E0-5786A3512A48}">
      <dgm:prSet/>
      <dgm:spPr/>
      <dgm:t>
        <a:bodyPr/>
        <a:lstStyle/>
        <a:p>
          <a:endParaRPr lang="en-GB"/>
        </a:p>
      </dgm:t>
    </dgm:pt>
    <dgm:pt modelId="{7AE8F710-E8BF-4CA7-AF5E-47DE67B5E071}">
      <dgm:prSet phldrT="[Text]"/>
      <dgm:spPr/>
      <dgm:t>
        <a:bodyPr/>
        <a:lstStyle/>
        <a:p>
          <a:r>
            <a:rPr lang="en-GB" dirty="0"/>
            <a:t>rudeness</a:t>
          </a:r>
        </a:p>
      </dgm:t>
    </dgm:pt>
    <dgm:pt modelId="{B41C3093-D44B-4BD5-AB4E-356B2932CAE6}" type="parTrans" cxnId="{A80F029B-0043-471E-9E7D-CB33D95C31E0}">
      <dgm:prSet/>
      <dgm:spPr/>
      <dgm:t>
        <a:bodyPr/>
        <a:lstStyle/>
        <a:p>
          <a:endParaRPr lang="en-GB"/>
        </a:p>
      </dgm:t>
    </dgm:pt>
    <dgm:pt modelId="{5C7CBB1B-F61B-4554-945D-3137ED5F1679}" type="sibTrans" cxnId="{A80F029B-0043-471E-9E7D-CB33D95C31E0}">
      <dgm:prSet/>
      <dgm:spPr/>
      <dgm:t>
        <a:bodyPr/>
        <a:lstStyle/>
        <a:p>
          <a:endParaRPr lang="en-GB"/>
        </a:p>
      </dgm:t>
    </dgm:pt>
    <dgm:pt modelId="{D7D07AB9-E256-48A8-A444-F50AFAD9B485}">
      <dgm:prSet phldrT="[Text]"/>
      <dgm:spPr/>
      <dgm:t>
        <a:bodyPr/>
        <a:lstStyle/>
        <a:p>
          <a:r>
            <a:rPr lang="en-GB" dirty="0"/>
            <a:t>Lack of teamwork</a:t>
          </a:r>
        </a:p>
      </dgm:t>
    </dgm:pt>
    <dgm:pt modelId="{1A62D540-2A57-44AD-B8C3-C805C1F77132}" type="parTrans" cxnId="{AFE50C6E-3F65-404E-AC87-8F8B3BF928D1}">
      <dgm:prSet/>
      <dgm:spPr/>
      <dgm:t>
        <a:bodyPr/>
        <a:lstStyle/>
        <a:p>
          <a:endParaRPr lang="en-GB"/>
        </a:p>
      </dgm:t>
    </dgm:pt>
    <dgm:pt modelId="{9CDEC599-2450-4B7D-9170-3DC6D33A0229}" type="sibTrans" cxnId="{AFE50C6E-3F65-404E-AC87-8F8B3BF928D1}">
      <dgm:prSet/>
      <dgm:spPr/>
      <dgm:t>
        <a:bodyPr/>
        <a:lstStyle/>
        <a:p>
          <a:endParaRPr lang="en-GB"/>
        </a:p>
      </dgm:t>
    </dgm:pt>
    <dgm:pt modelId="{C2F72379-919C-4E32-81FC-ADDC5DCEF941}">
      <dgm:prSet phldrT="[Text]"/>
      <dgm:spPr/>
      <dgm:t>
        <a:bodyPr/>
        <a:lstStyle/>
        <a:p>
          <a:r>
            <a:rPr lang="en-GB" dirty="0"/>
            <a:t>undervalued</a:t>
          </a:r>
        </a:p>
      </dgm:t>
    </dgm:pt>
    <dgm:pt modelId="{E9CE83C3-84FF-4E1C-A7DF-3D669CD36058}" type="parTrans" cxnId="{28BE5E2F-2C23-4E7F-8D1D-3CD7107063B3}">
      <dgm:prSet/>
      <dgm:spPr/>
      <dgm:t>
        <a:bodyPr/>
        <a:lstStyle/>
        <a:p>
          <a:endParaRPr lang="en-GB"/>
        </a:p>
      </dgm:t>
    </dgm:pt>
    <dgm:pt modelId="{C5FD73DA-0999-4654-8678-824CDE5B6ADD}" type="sibTrans" cxnId="{28BE5E2F-2C23-4E7F-8D1D-3CD7107063B3}">
      <dgm:prSet/>
      <dgm:spPr/>
      <dgm:t>
        <a:bodyPr/>
        <a:lstStyle/>
        <a:p>
          <a:endParaRPr lang="en-GB"/>
        </a:p>
      </dgm:t>
    </dgm:pt>
    <dgm:pt modelId="{B886FD2B-10AB-4FA5-810E-5F6D0B347617}" type="pres">
      <dgm:prSet presAssocID="{7AAE7121-8A7D-4512-8C98-A4523D7A477C}" presName="composite" presStyleCnt="0">
        <dgm:presLayoutVars>
          <dgm:chMax val="1"/>
          <dgm:dir/>
          <dgm:resizeHandles val="exact"/>
        </dgm:presLayoutVars>
      </dgm:prSet>
      <dgm:spPr/>
    </dgm:pt>
    <dgm:pt modelId="{83E1D9FD-A549-4137-8316-156CB60321A6}" type="pres">
      <dgm:prSet presAssocID="{7AAE7121-8A7D-4512-8C98-A4523D7A477C}" presName="radial" presStyleCnt="0">
        <dgm:presLayoutVars>
          <dgm:animLvl val="ctr"/>
        </dgm:presLayoutVars>
      </dgm:prSet>
      <dgm:spPr/>
    </dgm:pt>
    <dgm:pt modelId="{DDC04102-659D-43B6-9350-FDB679CC2488}" type="pres">
      <dgm:prSet presAssocID="{BB694E3E-004F-4CBC-A0CC-A28EB2D80109}" presName="centerShape" presStyleLbl="vennNode1" presStyleIdx="0" presStyleCnt="5"/>
      <dgm:spPr/>
    </dgm:pt>
    <dgm:pt modelId="{EEA5141E-9EA2-4E3D-89AC-67BDF9BA0AD9}" type="pres">
      <dgm:prSet presAssocID="{2A879D02-6BAD-48DE-9C47-FB0BA75DEEC4}" presName="node" presStyleLbl="vennNode1" presStyleIdx="1" presStyleCnt="5">
        <dgm:presLayoutVars>
          <dgm:bulletEnabled val="1"/>
        </dgm:presLayoutVars>
      </dgm:prSet>
      <dgm:spPr/>
    </dgm:pt>
    <dgm:pt modelId="{81CA0270-9550-430F-923D-24D5465AC25D}" type="pres">
      <dgm:prSet presAssocID="{7AE8F710-E8BF-4CA7-AF5E-47DE67B5E071}" presName="node" presStyleLbl="vennNode1" presStyleIdx="2" presStyleCnt="5">
        <dgm:presLayoutVars>
          <dgm:bulletEnabled val="1"/>
        </dgm:presLayoutVars>
      </dgm:prSet>
      <dgm:spPr/>
    </dgm:pt>
    <dgm:pt modelId="{F3EA11F6-9E66-4CFA-A577-6E773554EBB0}" type="pres">
      <dgm:prSet presAssocID="{D7D07AB9-E256-48A8-A444-F50AFAD9B485}" presName="node" presStyleLbl="vennNode1" presStyleIdx="3" presStyleCnt="5">
        <dgm:presLayoutVars>
          <dgm:bulletEnabled val="1"/>
        </dgm:presLayoutVars>
      </dgm:prSet>
      <dgm:spPr/>
    </dgm:pt>
    <dgm:pt modelId="{D36CDBFC-65DA-40AC-8ED1-331188F50E03}" type="pres">
      <dgm:prSet presAssocID="{C2F72379-919C-4E32-81FC-ADDC5DCEF941}" presName="node" presStyleLbl="vennNode1" presStyleIdx="4" presStyleCnt="5">
        <dgm:presLayoutVars>
          <dgm:bulletEnabled val="1"/>
        </dgm:presLayoutVars>
      </dgm:prSet>
      <dgm:spPr/>
    </dgm:pt>
  </dgm:ptLst>
  <dgm:cxnLst>
    <dgm:cxn modelId="{9BF24F01-9BF4-49B2-80E0-5786A3512A48}" srcId="{BB694E3E-004F-4CBC-A0CC-A28EB2D80109}" destId="{2A879D02-6BAD-48DE-9C47-FB0BA75DEEC4}" srcOrd="0" destOrd="0" parTransId="{E941AB64-F15A-42DC-B601-879AD4BABAD7}" sibTransId="{B3D97F3A-7CE6-4C9C-B73E-8FD17247142C}"/>
    <dgm:cxn modelId="{3A72950B-BCF3-4695-A665-993FE814396A}" srcId="{7AAE7121-8A7D-4512-8C98-A4523D7A477C}" destId="{BB694E3E-004F-4CBC-A0CC-A28EB2D80109}" srcOrd="0" destOrd="0" parTransId="{7564C9EB-D9BA-4EA4-9A27-B05FD0DB8351}" sibTransId="{567A3A4D-E8BD-4CE7-8EDC-59E1486F801F}"/>
    <dgm:cxn modelId="{0756020E-2DAB-43F1-89AF-5E3593870259}" type="presOf" srcId="{D7D07AB9-E256-48A8-A444-F50AFAD9B485}" destId="{F3EA11F6-9E66-4CFA-A577-6E773554EBB0}" srcOrd="0" destOrd="0" presId="urn:microsoft.com/office/officeart/2005/8/layout/radial3"/>
    <dgm:cxn modelId="{28BE5E2F-2C23-4E7F-8D1D-3CD7107063B3}" srcId="{BB694E3E-004F-4CBC-A0CC-A28EB2D80109}" destId="{C2F72379-919C-4E32-81FC-ADDC5DCEF941}" srcOrd="3" destOrd="0" parTransId="{E9CE83C3-84FF-4E1C-A7DF-3D669CD36058}" sibTransId="{C5FD73DA-0999-4654-8678-824CDE5B6ADD}"/>
    <dgm:cxn modelId="{AFE50C6E-3F65-404E-AC87-8F8B3BF928D1}" srcId="{BB694E3E-004F-4CBC-A0CC-A28EB2D80109}" destId="{D7D07AB9-E256-48A8-A444-F50AFAD9B485}" srcOrd="2" destOrd="0" parTransId="{1A62D540-2A57-44AD-B8C3-C805C1F77132}" sibTransId="{9CDEC599-2450-4B7D-9170-3DC6D33A0229}"/>
    <dgm:cxn modelId="{BB11BB7D-9381-4962-A8A8-D44CEC2A3540}" type="presOf" srcId="{BB694E3E-004F-4CBC-A0CC-A28EB2D80109}" destId="{DDC04102-659D-43B6-9350-FDB679CC2488}" srcOrd="0" destOrd="0" presId="urn:microsoft.com/office/officeart/2005/8/layout/radial3"/>
    <dgm:cxn modelId="{A80F029B-0043-471E-9E7D-CB33D95C31E0}" srcId="{BB694E3E-004F-4CBC-A0CC-A28EB2D80109}" destId="{7AE8F710-E8BF-4CA7-AF5E-47DE67B5E071}" srcOrd="1" destOrd="0" parTransId="{B41C3093-D44B-4BD5-AB4E-356B2932CAE6}" sibTransId="{5C7CBB1B-F61B-4554-945D-3137ED5F1679}"/>
    <dgm:cxn modelId="{B0CDF8A8-7576-4FDF-A426-BC7BB63ADC7C}" type="presOf" srcId="{7AE8F710-E8BF-4CA7-AF5E-47DE67B5E071}" destId="{81CA0270-9550-430F-923D-24D5465AC25D}" srcOrd="0" destOrd="0" presId="urn:microsoft.com/office/officeart/2005/8/layout/radial3"/>
    <dgm:cxn modelId="{29F3BFBB-160C-40A6-BFA0-21F45DBCA2F0}" type="presOf" srcId="{7AAE7121-8A7D-4512-8C98-A4523D7A477C}" destId="{B886FD2B-10AB-4FA5-810E-5F6D0B347617}" srcOrd="0" destOrd="0" presId="urn:microsoft.com/office/officeart/2005/8/layout/radial3"/>
    <dgm:cxn modelId="{30254DE2-E335-439D-B569-D49A65A60469}" type="presOf" srcId="{2A879D02-6BAD-48DE-9C47-FB0BA75DEEC4}" destId="{EEA5141E-9EA2-4E3D-89AC-67BDF9BA0AD9}" srcOrd="0" destOrd="0" presId="urn:microsoft.com/office/officeart/2005/8/layout/radial3"/>
    <dgm:cxn modelId="{4720D3FA-D96C-4A0C-9C87-BCE76A6092C1}" type="presOf" srcId="{C2F72379-919C-4E32-81FC-ADDC5DCEF941}" destId="{D36CDBFC-65DA-40AC-8ED1-331188F50E03}" srcOrd="0" destOrd="0" presId="urn:microsoft.com/office/officeart/2005/8/layout/radial3"/>
    <dgm:cxn modelId="{48848960-2581-4B1D-AFA7-EE30824DDA72}" type="presParOf" srcId="{B886FD2B-10AB-4FA5-810E-5F6D0B347617}" destId="{83E1D9FD-A549-4137-8316-156CB60321A6}" srcOrd="0" destOrd="0" presId="urn:microsoft.com/office/officeart/2005/8/layout/radial3"/>
    <dgm:cxn modelId="{D05C072F-54C4-40C4-8E81-D0C597D549C3}" type="presParOf" srcId="{83E1D9FD-A549-4137-8316-156CB60321A6}" destId="{DDC04102-659D-43B6-9350-FDB679CC2488}" srcOrd="0" destOrd="0" presId="urn:microsoft.com/office/officeart/2005/8/layout/radial3"/>
    <dgm:cxn modelId="{FA840C11-762E-41BB-9F61-51CABF7B84D5}" type="presParOf" srcId="{83E1D9FD-A549-4137-8316-156CB60321A6}" destId="{EEA5141E-9EA2-4E3D-89AC-67BDF9BA0AD9}" srcOrd="1" destOrd="0" presId="urn:microsoft.com/office/officeart/2005/8/layout/radial3"/>
    <dgm:cxn modelId="{6841586D-F2BB-4EC5-8784-670B134EF575}" type="presParOf" srcId="{83E1D9FD-A549-4137-8316-156CB60321A6}" destId="{81CA0270-9550-430F-923D-24D5465AC25D}" srcOrd="2" destOrd="0" presId="urn:microsoft.com/office/officeart/2005/8/layout/radial3"/>
    <dgm:cxn modelId="{6D1ACE33-90CE-4E7C-947C-7DAD93054DD6}" type="presParOf" srcId="{83E1D9FD-A549-4137-8316-156CB60321A6}" destId="{F3EA11F6-9E66-4CFA-A577-6E773554EBB0}" srcOrd="3" destOrd="0" presId="urn:microsoft.com/office/officeart/2005/8/layout/radial3"/>
    <dgm:cxn modelId="{B0E0CD30-D432-487E-88CE-0FE7F614DBCF}" type="presParOf" srcId="{83E1D9FD-A549-4137-8316-156CB60321A6}" destId="{D36CDBFC-65DA-40AC-8ED1-331188F50E03}" srcOrd="4" destOrd="0" presId="urn:microsoft.com/office/officeart/2005/8/layout/radial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A85BF9-3A45-4E79-A866-4390B54680E4}"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A2A8F39-BED7-409D-98BF-7E2E6524991B}">
      <dgm:prSet/>
      <dgm:spPr/>
      <dgm:t>
        <a:bodyPr/>
        <a:lstStyle/>
        <a:p>
          <a:pPr>
            <a:lnSpc>
              <a:spcPct val="100000"/>
            </a:lnSpc>
          </a:pPr>
          <a:r>
            <a:rPr lang="en-US"/>
            <a:t>Model desired behaviour</a:t>
          </a:r>
        </a:p>
      </dgm:t>
    </dgm:pt>
    <dgm:pt modelId="{272FC961-28A9-450B-B7CA-FF9B7C5CDC27}" type="parTrans" cxnId="{B6EF0823-A927-4B11-8120-25B366541A56}">
      <dgm:prSet/>
      <dgm:spPr/>
      <dgm:t>
        <a:bodyPr/>
        <a:lstStyle/>
        <a:p>
          <a:endParaRPr lang="en-US"/>
        </a:p>
      </dgm:t>
    </dgm:pt>
    <dgm:pt modelId="{637F77CF-E8FD-4153-BCCA-B52CB408CE55}" type="sibTrans" cxnId="{B6EF0823-A927-4B11-8120-25B366541A56}">
      <dgm:prSet/>
      <dgm:spPr/>
      <dgm:t>
        <a:bodyPr/>
        <a:lstStyle/>
        <a:p>
          <a:endParaRPr lang="en-US"/>
        </a:p>
      </dgm:t>
    </dgm:pt>
    <dgm:pt modelId="{615D8354-AECB-4347-B7A8-D29DEFC61ABE}">
      <dgm:prSet/>
      <dgm:spPr/>
      <dgm:t>
        <a:bodyPr/>
        <a:lstStyle/>
        <a:p>
          <a:pPr>
            <a:lnSpc>
              <a:spcPct val="100000"/>
            </a:lnSpc>
          </a:pPr>
          <a:r>
            <a:rPr lang="en-US"/>
            <a:t>Positive reinforcement</a:t>
          </a:r>
        </a:p>
      </dgm:t>
    </dgm:pt>
    <dgm:pt modelId="{C43C08A2-0AA9-4047-ABB0-FB34696F5F57}" type="parTrans" cxnId="{2B28A51F-D9DB-4521-A3A4-6BF710A57DAB}">
      <dgm:prSet/>
      <dgm:spPr/>
      <dgm:t>
        <a:bodyPr/>
        <a:lstStyle/>
        <a:p>
          <a:endParaRPr lang="en-US"/>
        </a:p>
      </dgm:t>
    </dgm:pt>
    <dgm:pt modelId="{B34254EE-3DF0-46FE-9CFB-598427B2AAEE}" type="sibTrans" cxnId="{2B28A51F-D9DB-4521-A3A4-6BF710A57DAB}">
      <dgm:prSet/>
      <dgm:spPr/>
      <dgm:t>
        <a:bodyPr/>
        <a:lstStyle/>
        <a:p>
          <a:endParaRPr lang="en-US"/>
        </a:p>
      </dgm:t>
    </dgm:pt>
    <dgm:pt modelId="{96AD014D-29FC-430E-B6F4-40D3E0208B8A}">
      <dgm:prSet/>
      <dgm:spPr/>
      <dgm:t>
        <a:bodyPr/>
        <a:lstStyle/>
        <a:p>
          <a:pPr>
            <a:lnSpc>
              <a:spcPct val="100000"/>
            </a:lnSpc>
          </a:pPr>
          <a:r>
            <a:rPr lang="en-US"/>
            <a:t>Team rituals and feedback</a:t>
          </a:r>
        </a:p>
      </dgm:t>
    </dgm:pt>
    <dgm:pt modelId="{F7B8C077-860E-4627-AD59-6EF63022E49B}" type="parTrans" cxnId="{B04414F5-A5E1-45E6-9D51-F9E76D6E173F}">
      <dgm:prSet/>
      <dgm:spPr/>
      <dgm:t>
        <a:bodyPr/>
        <a:lstStyle/>
        <a:p>
          <a:endParaRPr lang="en-US"/>
        </a:p>
      </dgm:t>
    </dgm:pt>
    <dgm:pt modelId="{FF829CA2-E3BD-4E43-BCC1-013A982AA87B}" type="sibTrans" cxnId="{B04414F5-A5E1-45E6-9D51-F9E76D6E173F}">
      <dgm:prSet/>
      <dgm:spPr/>
      <dgm:t>
        <a:bodyPr/>
        <a:lstStyle/>
        <a:p>
          <a:endParaRPr lang="en-US"/>
        </a:p>
      </dgm:t>
    </dgm:pt>
    <dgm:pt modelId="{38F150BE-131F-470D-978F-EF9899132BC2}">
      <dgm:prSet/>
      <dgm:spPr/>
      <dgm:t>
        <a:bodyPr/>
        <a:lstStyle/>
        <a:p>
          <a:pPr>
            <a:lnSpc>
              <a:spcPct val="100000"/>
            </a:lnSpc>
          </a:pPr>
          <a:r>
            <a:rPr lang="en-GB"/>
            <a:t>Behaviour Charter</a:t>
          </a:r>
          <a:endParaRPr lang="en-US"/>
        </a:p>
      </dgm:t>
    </dgm:pt>
    <dgm:pt modelId="{A3CF334D-B109-4BAF-BDB7-737FF3E4DDC3}" type="parTrans" cxnId="{C5E9505A-1CED-41E2-BF14-F9D2128D51AD}">
      <dgm:prSet/>
      <dgm:spPr/>
      <dgm:t>
        <a:bodyPr/>
        <a:lstStyle/>
        <a:p>
          <a:endParaRPr lang="en-US"/>
        </a:p>
      </dgm:t>
    </dgm:pt>
    <dgm:pt modelId="{D81BEC4B-D188-4D7B-9002-A1D4FFAF5BCA}" type="sibTrans" cxnId="{C5E9505A-1CED-41E2-BF14-F9D2128D51AD}">
      <dgm:prSet/>
      <dgm:spPr/>
      <dgm:t>
        <a:bodyPr/>
        <a:lstStyle/>
        <a:p>
          <a:endParaRPr lang="en-US"/>
        </a:p>
      </dgm:t>
    </dgm:pt>
    <dgm:pt modelId="{A93AE337-3E59-40FB-9EB6-83062D734A42}" type="pres">
      <dgm:prSet presAssocID="{18A85BF9-3A45-4E79-A866-4390B54680E4}" presName="root" presStyleCnt="0">
        <dgm:presLayoutVars>
          <dgm:dir/>
          <dgm:resizeHandles val="exact"/>
        </dgm:presLayoutVars>
      </dgm:prSet>
      <dgm:spPr/>
    </dgm:pt>
    <dgm:pt modelId="{903D3845-6A04-4B68-B6BE-FA1D2FDE4010}" type="pres">
      <dgm:prSet presAssocID="{BA2A8F39-BED7-409D-98BF-7E2E6524991B}" presName="compNode" presStyleCnt="0"/>
      <dgm:spPr/>
    </dgm:pt>
    <dgm:pt modelId="{5A2487F4-F88A-4667-BCB8-B206493E10D5}" type="pres">
      <dgm:prSet presAssocID="{BA2A8F39-BED7-409D-98BF-7E2E6524991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
        </a:ext>
      </dgm:extLst>
    </dgm:pt>
    <dgm:pt modelId="{3AA21BA6-C5DB-484B-B022-9D7EE96C580C}" type="pres">
      <dgm:prSet presAssocID="{BA2A8F39-BED7-409D-98BF-7E2E6524991B}" presName="spaceRect" presStyleCnt="0"/>
      <dgm:spPr/>
    </dgm:pt>
    <dgm:pt modelId="{AC5A4D90-3C89-45D7-9B36-E2527D8A1042}" type="pres">
      <dgm:prSet presAssocID="{BA2A8F39-BED7-409D-98BF-7E2E6524991B}" presName="textRect" presStyleLbl="revTx" presStyleIdx="0" presStyleCnt="4">
        <dgm:presLayoutVars>
          <dgm:chMax val="1"/>
          <dgm:chPref val="1"/>
        </dgm:presLayoutVars>
      </dgm:prSet>
      <dgm:spPr/>
    </dgm:pt>
    <dgm:pt modelId="{99CB366C-9A54-4656-86FC-32C287844C1E}" type="pres">
      <dgm:prSet presAssocID="{637F77CF-E8FD-4153-BCCA-B52CB408CE55}" presName="sibTrans" presStyleCnt="0"/>
      <dgm:spPr/>
    </dgm:pt>
    <dgm:pt modelId="{FDEA578C-90CE-44A5-AB54-517B3C666C92}" type="pres">
      <dgm:prSet presAssocID="{615D8354-AECB-4347-B7A8-D29DEFC61ABE}" presName="compNode" presStyleCnt="0"/>
      <dgm:spPr/>
    </dgm:pt>
    <dgm:pt modelId="{FDD96D59-8701-4AFC-8B38-484526CB0BE7}" type="pres">
      <dgm:prSet presAssocID="{615D8354-AECB-4347-B7A8-D29DEFC61AB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humbs Up Sign"/>
        </a:ext>
      </dgm:extLst>
    </dgm:pt>
    <dgm:pt modelId="{A493BF51-6B2C-448A-9BD3-8D8F1469F7B7}" type="pres">
      <dgm:prSet presAssocID="{615D8354-AECB-4347-B7A8-D29DEFC61ABE}" presName="spaceRect" presStyleCnt="0"/>
      <dgm:spPr/>
    </dgm:pt>
    <dgm:pt modelId="{19BF0572-78DE-4689-9B1E-488CDB772721}" type="pres">
      <dgm:prSet presAssocID="{615D8354-AECB-4347-B7A8-D29DEFC61ABE}" presName="textRect" presStyleLbl="revTx" presStyleIdx="1" presStyleCnt="4">
        <dgm:presLayoutVars>
          <dgm:chMax val="1"/>
          <dgm:chPref val="1"/>
        </dgm:presLayoutVars>
      </dgm:prSet>
      <dgm:spPr/>
    </dgm:pt>
    <dgm:pt modelId="{7EEB3AEF-CEA9-4BFB-96EF-6BF2EB747978}" type="pres">
      <dgm:prSet presAssocID="{B34254EE-3DF0-46FE-9CFB-598427B2AAEE}" presName="sibTrans" presStyleCnt="0"/>
      <dgm:spPr/>
    </dgm:pt>
    <dgm:pt modelId="{3A3A141A-4119-45E8-AFEB-27C4191F2A47}" type="pres">
      <dgm:prSet presAssocID="{96AD014D-29FC-430E-B6F4-40D3E0208B8A}" presName="compNode" presStyleCnt="0"/>
      <dgm:spPr/>
    </dgm:pt>
    <dgm:pt modelId="{2B7DB7A1-068F-4645-B3B1-D103BD14E220}" type="pres">
      <dgm:prSet presAssocID="{96AD014D-29FC-430E-B6F4-40D3E0208B8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 modelId="{40CD6DC5-F93E-4383-97E4-861342AD7615}" type="pres">
      <dgm:prSet presAssocID="{96AD014D-29FC-430E-B6F4-40D3E0208B8A}" presName="spaceRect" presStyleCnt="0"/>
      <dgm:spPr/>
    </dgm:pt>
    <dgm:pt modelId="{87F66DAB-A30E-4FE4-B72B-02EE4FD1A0AB}" type="pres">
      <dgm:prSet presAssocID="{96AD014D-29FC-430E-B6F4-40D3E0208B8A}" presName="textRect" presStyleLbl="revTx" presStyleIdx="2" presStyleCnt="4">
        <dgm:presLayoutVars>
          <dgm:chMax val="1"/>
          <dgm:chPref val="1"/>
        </dgm:presLayoutVars>
      </dgm:prSet>
      <dgm:spPr/>
    </dgm:pt>
    <dgm:pt modelId="{F0D1979E-E2A1-4FE0-8E65-5D988107E9A7}" type="pres">
      <dgm:prSet presAssocID="{FF829CA2-E3BD-4E43-BCC1-013A982AA87B}" presName="sibTrans" presStyleCnt="0"/>
      <dgm:spPr/>
    </dgm:pt>
    <dgm:pt modelId="{08D3FF12-2012-4832-8ED2-C44C5FC94790}" type="pres">
      <dgm:prSet presAssocID="{38F150BE-131F-470D-978F-EF9899132BC2}" presName="compNode" presStyleCnt="0"/>
      <dgm:spPr/>
    </dgm:pt>
    <dgm:pt modelId="{8C29B6F7-D222-4A9F-86E8-C600EA845F38}" type="pres">
      <dgm:prSet presAssocID="{38F150BE-131F-470D-978F-EF9899132BC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ick"/>
        </a:ext>
      </dgm:extLst>
    </dgm:pt>
    <dgm:pt modelId="{5CA91524-5260-4E15-8BBC-A8937BD8CD96}" type="pres">
      <dgm:prSet presAssocID="{38F150BE-131F-470D-978F-EF9899132BC2}" presName="spaceRect" presStyleCnt="0"/>
      <dgm:spPr/>
    </dgm:pt>
    <dgm:pt modelId="{568A0A04-4C62-4A2C-8765-9ED3907AB210}" type="pres">
      <dgm:prSet presAssocID="{38F150BE-131F-470D-978F-EF9899132BC2}" presName="textRect" presStyleLbl="revTx" presStyleIdx="3" presStyleCnt="4">
        <dgm:presLayoutVars>
          <dgm:chMax val="1"/>
          <dgm:chPref val="1"/>
        </dgm:presLayoutVars>
      </dgm:prSet>
      <dgm:spPr/>
    </dgm:pt>
  </dgm:ptLst>
  <dgm:cxnLst>
    <dgm:cxn modelId="{1CE9E213-2C0E-4081-BB1A-20BE9E86EBAF}" type="presOf" srcId="{18A85BF9-3A45-4E79-A866-4390B54680E4}" destId="{A93AE337-3E59-40FB-9EB6-83062D734A42}" srcOrd="0" destOrd="0" presId="urn:microsoft.com/office/officeart/2018/2/layout/IconLabelList"/>
    <dgm:cxn modelId="{2B28A51F-D9DB-4521-A3A4-6BF710A57DAB}" srcId="{18A85BF9-3A45-4E79-A866-4390B54680E4}" destId="{615D8354-AECB-4347-B7A8-D29DEFC61ABE}" srcOrd="1" destOrd="0" parTransId="{C43C08A2-0AA9-4047-ABB0-FB34696F5F57}" sibTransId="{B34254EE-3DF0-46FE-9CFB-598427B2AAEE}"/>
    <dgm:cxn modelId="{B6EF0823-A927-4B11-8120-25B366541A56}" srcId="{18A85BF9-3A45-4E79-A866-4390B54680E4}" destId="{BA2A8F39-BED7-409D-98BF-7E2E6524991B}" srcOrd="0" destOrd="0" parTransId="{272FC961-28A9-450B-B7CA-FF9B7C5CDC27}" sibTransId="{637F77CF-E8FD-4153-BCCA-B52CB408CE55}"/>
    <dgm:cxn modelId="{34F1052D-1E31-4E5D-82C0-015BE65E6399}" type="presOf" srcId="{615D8354-AECB-4347-B7A8-D29DEFC61ABE}" destId="{19BF0572-78DE-4689-9B1E-488CDB772721}" srcOrd="0" destOrd="0" presId="urn:microsoft.com/office/officeart/2018/2/layout/IconLabelList"/>
    <dgm:cxn modelId="{C5E9505A-1CED-41E2-BF14-F9D2128D51AD}" srcId="{18A85BF9-3A45-4E79-A866-4390B54680E4}" destId="{38F150BE-131F-470D-978F-EF9899132BC2}" srcOrd="3" destOrd="0" parTransId="{A3CF334D-B109-4BAF-BDB7-737FF3E4DDC3}" sibTransId="{D81BEC4B-D188-4D7B-9002-A1D4FFAF5BCA}"/>
    <dgm:cxn modelId="{B5AF53A2-B4E0-493E-8F05-6E21E5EC5AFA}" type="presOf" srcId="{38F150BE-131F-470D-978F-EF9899132BC2}" destId="{568A0A04-4C62-4A2C-8765-9ED3907AB210}" srcOrd="0" destOrd="0" presId="urn:microsoft.com/office/officeart/2018/2/layout/IconLabelList"/>
    <dgm:cxn modelId="{A707F6DA-ACBA-4D39-B7BA-E1315FDF94BF}" type="presOf" srcId="{BA2A8F39-BED7-409D-98BF-7E2E6524991B}" destId="{AC5A4D90-3C89-45D7-9B36-E2527D8A1042}" srcOrd="0" destOrd="0" presId="urn:microsoft.com/office/officeart/2018/2/layout/IconLabelList"/>
    <dgm:cxn modelId="{B04414F5-A5E1-45E6-9D51-F9E76D6E173F}" srcId="{18A85BF9-3A45-4E79-A866-4390B54680E4}" destId="{96AD014D-29FC-430E-B6F4-40D3E0208B8A}" srcOrd="2" destOrd="0" parTransId="{F7B8C077-860E-4627-AD59-6EF63022E49B}" sibTransId="{FF829CA2-E3BD-4E43-BCC1-013A982AA87B}"/>
    <dgm:cxn modelId="{F0304EF5-165A-486B-A70D-972CF68AEC9C}" type="presOf" srcId="{96AD014D-29FC-430E-B6F4-40D3E0208B8A}" destId="{87F66DAB-A30E-4FE4-B72B-02EE4FD1A0AB}" srcOrd="0" destOrd="0" presId="urn:microsoft.com/office/officeart/2018/2/layout/IconLabelList"/>
    <dgm:cxn modelId="{C831083E-20E3-4CEC-BB21-2D162D47351C}" type="presParOf" srcId="{A93AE337-3E59-40FB-9EB6-83062D734A42}" destId="{903D3845-6A04-4B68-B6BE-FA1D2FDE4010}" srcOrd="0" destOrd="0" presId="urn:microsoft.com/office/officeart/2018/2/layout/IconLabelList"/>
    <dgm:cxn modelId="{333651BA-C1D5-42C0-AF6D-90FFB48F1B8F}" type="presParOf" srcId="{903D3845-6A04-4B68-B6BE-FA1D2FDE4010}" destId="{5A2487F4-F88A-4667-BCB8-B206493E10D5}" srcOrd="0" destOrd="0" presId="urn:microsoft.com/office/officeart/2018/2/layout/IconLabelList"/>
    <dgm:cxn modelId="{B333D878-4607-4942-9FCE-6939E848DBCE}" type="presParOf" srcId="{903D3845-6A04-4B68-B6BE-FA1D2FDE4010}" destId="{3AA21BA6-C5DB-484B-B022-9D7EE96C580C}" srcOrd="1" destOrd="0" presId="urn:microsoft.com/office/officeart/2018/2/layout/IconLabelList"/>
    <dgm:cxn modelId="{68BCD152-139B-490F-9430-DFAD271BA470}" type="presParOf" srcId="{903D3845-6A04-4B68-B6BE-FA1D2FDE4010}" destId="{AC5A4D90-3C89-45D7-9B36-E2527D8A1042}" srcOrd="2" destOrd="0" presId="urn:microsoft.com/office/officeart/2018/2/layout/IconLabelList"/>
    <dgm:cxn modelId="{CB9588FF-979E-4149-B85B-3B78DB34380E}" type="presParOf" srcId="{A93AE337-3E59-40FB-9EB6-83062D734A42}" destId="{99CB366C-9A54-4656-86FC-32C287844C1E}" srcOrd="1" destOrd="0" presId="urn:microsoft.com/office/officeart/2018/2/layout/IconLabelList"/>
    <dgm:cxn modelId="{92646335-D531-4337-804C-3E3E4774CE41}" type="presParOf" srcId="{A93AE337-3E59-40FB-9EB6-83062D734A42}" destId="{FDEA578C-90CE-44A5-AB54-517B3C666C92}" srcOrd="2" destOrd="0" presId="urn:microsoft.com/office/officeart/2018/2/layout/IconLabelList"/>
    <dgm:cxn modelId="{BDAB7F28-9256-447E-B862-D1C424BD7A38}" type="presParOf" srcId="{FDEA578C-90CE-44A5-AB54-517B3C666C92}" destId="{FDD96D59-8701-4AFC-8B38-484526CB0BE7}" srcOrd="0" destOrd="0" presId="urn:microsoft.com/office/officeart/2018/2/layout/IconLabelList"/>
    <dgm:cxn modelId="{0E759E8A-743B-40BB-9339-2DE37DB7845E}" type="presParOf" srcId="{FDEA578C-90CE-44A5-AB54-517B3C666C92}" destId="{A493BF51-6B2C-448A-9BD3-8D8F1469F7B7}" srcOrd="1" destOrd="0" presId="urn:microsoft.com/office/officeart/2018/2/layout/IconLabelList"/>
    <dgm:cxn modelId="{D081BB71-6AF6-4F74-BD29-25F738483612}" type="presParOf" srcId="{FDEA578C-90CE-44A5-AB54-517B3C666C92}" destId="{19BF0572-78DE-4689-9B1E-488CDB772721}" srcOrd="2" destOrd="0" presId="urn:microsoft.com/office/officeart/2018/2/layout/IconLabelList"/>
    <dgm:cxn modelId="{E0E3857C-C506-43C3-A7F7-F83C0400D1BF}" type="presParOf" srcId="{A93AE337-3E59-40FB-9EB6-83062D734A42}" destId="{7EEB3AEF-CEA9-4BFB-96EF-6BF2EB747978}" srcOrd="3" destOrd="0" presId="urn:microsoft.com/office/officeart/2018/2/layout/IconLabelList"/>
    <dgm:cxn modelId="{EC04DCAC-BF5A-4093-8207-FDEF0A0E2C33}" type="presParOf" srcId="{A93AE337-3E59-40FB-9EB6-83062D734A42}" destId="{3A3A141A-4119-45E8-AFEB-27C4191F2A47}" srcOrd="4" destOrd="0" presId="urn:microsoft.com/office/officeart/2018/2/layout/IconLabelList"/>
    <dgm:cxn modelId="{B09B73DE-D6A5-4E4F-9D53-CA0878632AF7}" type="presParOf" srcId="{3A3A141A-4119-45E8-AFEB-27C4191F2A47}" destId="{2B7DB7A1-068F-4645-B3B1-D103BD14E220}" srcOrd="0" destOrd="0" presId="urn:microsoft.com/office/officeart/2018/2/layout/IconLabelList"/>
    <dgm:cxn modelId="{F7E12B43-4F5A-43AD-8491-E4D011C1CD3B}" type="presParOf" srcId="{3A3A141A-4119-45E8-AFEB-27C4191F2A47}" destId="{40CD6DC5-F93E-4383-97E4-861342AD7615}" srcOrd="1" destOrd="0" presId="urn:microsoft.com/office/officeart/2018/2/layout/IconLabelList"/>
    <dgm:cxn modelId="{D738F736-B169-4BED-8EE9-518F32BF16EC}" type="presParOf" srcId="{3A3A141A-4119-45E8-AFEB-27C4191F2A47}" destId="{87F66DAB-A30E-4FE4-B72B-02EE4FD1A0AB}" srcOrd="2" destOrd="0" presId="urn:microsoft.com/office/officeart/2018/2/layout/IconLabelList"/>
    <dgm:cxn modelId="{7EE5D0CE-9C88-47EF-B199-FDCBE2A86A01}" type="presParOf" srcId="{A93AE337-3E59-40FB-9EB6-83062D734A42}" destId="{F0D1979E-E2A1-4FE0-8E65-5D988107E9A7}" srcOrd="5" destOrd="0" presId="urn:microsoft.com/office/officeart/2018/2/layout/IconLabelList"/>
    <dgm:cxn modelId="{65B2CA35-E941-4C7E-9ED1-C33E6F29005A}" type="presParOf" srcId="{A93AE337-3E59-40FB-9EB6-83062D734A42}" destId="{08D3FF12-2012-4832-8ED2-C44C5FC94790}" srcOrd="6" destOrd="0" presId="urn:microsoft.com/office/officeart/2018/2/layout/IconLabelList"/>
    <dgm:cxn modelId="{09D3FBFC-8F55-4F55-8E94-407809715D56}" type="presParOf" srcId="{08D3FF12-2012-4832-8ED2-C44C5FC94790}" destId="{8C29B6F7-D222-4A9F-86E8-C600EA845F38}" srcOrd="0" destOrd="0" presId="urn:microsoft.com/office/officeart/2018/2/layout/IconLabelList"/>
    <dgm:cxn modelId="{485E740F-A134-45DF-8798-6F312681B079}" type="presParOf" srcId="{08D3FF12-2012-4832-8ED2-C44C5FC94790}" destId="{5CA91524-5260-4E15-8BBC-A8937BD8CD96}" srcOrd="1" destOrd="0" presId="urn:microsoft.com/office/officeart/2018/2/layout/IconLabelList"/>
    <dgm:cxn modelId="{221E7BAF-5179-4E37-A672-40D673E22BE3}" type="presParOf" srcId="{08D3FF12-2012-4832-8ED2-C44C5FC94790}" destId="{568A0A04-4C62-4A2C-8765-9ED3907AB21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03BD1-FC0E-4BFA-A8B2-43E44452A934}">
      <dsp:nvSpPr>
        <dsp:cNvPr id="0" name=""/>
        <dsp:cNvSpPr/>
      </dsp:nvSpPr>
      <dsp:spPr>
        <a:xfrm>
          <a:off x="899219" y="1142901"/>
          <a:ext cx="2240160" cy="22401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r>
            <a:rPr lang="en-GB" sz="5100" kern="1200" dirty="0"/>
            <a:t>Good Day</a:t>
          </a:r>
        </a:p>
      </dsp:txBody>
      <dsp:txXfrm>
        <a:off x="1227283" y="1470965"/>
        <a:ext cx="1584032" cy="1584032"/>
      </dsp:txXfrm>
    </dsp:sp>
    <dsp:sp modelId="{34A9A8FF-114D-438E-AA33-9EE9D7E3A7C4}">
      <dsp:nvSpPr>
        <dsp:cNvPr id="0" name=""/>
        <dsp:cNvSpPr/>
      </dsp:nvSpPr>
      <dsp:spPr>
        <a:xfrm>
          <a:off x="1459259" y="244081"/>
          <a:ext cx="1120080" cy="11200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Appreciation and positive feedback</a:t>
          </a:r>
        </a:p>
      </dsp:txBody>
      <dsp:txXfrm>
        <a:off x="1623291" y="408113"/>
        <a:ext cx="792016" cy="792016"/>
      </dsp:txXfrm>
    </dsp:sp>
    <dsp:sp modelId="{8E817AF0-0EFF-4321-B618-CDCDAA15125F}">
      <dsp:nvSpPr>
        <dsp:cNvPr id="0" name=""/>
        <dsp:cNvSpPr/>
      </dsp:nvSpPr>
      <dsp:spPr>
        <a:xfrm>
          <a:off x="2918119" y="1702941"/>
          <a:ext cx="1120080" cy="11200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Teamwork and kind support</a:t>
          </a:r>
        </a:p>
      </dsp:txBody>
      <dsp:txXfrm>
        <a:off x="3082151" y="1866973"/>
        <a:ext cx="792016" cy="792016"/>
      </dsp:txXfrm>
    </dsp:sp>
    <dsp:sp modelId="{0D91FE03-0A45-49AA-86A4-28CAD5505105}">
      <dsp:nvSpPr>
        <dsp:cNvPr id="0" name=""/>
        <dsp:cNvSpPr/>
      </dsp:nvSpPr>
      <dsp:spPr>
        <a:xfrm>
          <a:off x="1459259" y="3161801"/>
          <a:ext cx="1120080" cy="11200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Positive people</a:t>
          </a:r>
        </a:p>
      </dsp:txBody>
      <dsp:txXfrm>
        <a:off x="1623291" y="3325833"/>
        <a:ext cx="792016" cy="792016"/>
      </dsp:txXfrm>
    </dsp:sp>
    <dsp:sp modelId="{A34CCC4D-9E9A-4C10-892F-0A3E6E5A7076}">
      <dsp:nvSpPr>
        <dsp:cNvPr id="0" name=""/>
        <dsp:cNvSpPr/>
      </dsp:nvSpPr>
      <dsp:spPr>
        <a:xfrm>
          <a:off x="399" y="1702941"/>
          <a:ext cx="1120080" cy="11200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Helping others, making a difference</a:t>
          </a:r>
        </a:p>
      </dsp:txBody>
      <dsp:txXfrm>
        <a:off x="164431" y="1866973"/>
        <a:ext cx="792016" cy="792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04102-659D-43B6-9350-FDB679CC2488}">
      <dsp:nvSpPr>
        <dsp:cNvPr id="0" name=""/>
        <dsp:cNvSpPr/>
      </dsp:nvSpPr>
      <dsp:spPr>
        <a:xfrm>
          <a:off x="899219" y="1142901"/>
          <a:ext cx="2240160" cy="22401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r>
            <a:rPr lang="en-GB" sz="5200" kern="1200" dirty="0"/>
            <a:t>Bad Day</a:t>
          </a:r>
        </a:p>
      </dsp:txBody>
      <dsp:txXfrm>
        <a:off x="1227283" y="1470965"/>
        <a:ext cx="1584032" cy="1584032"/>
      </dsp:txXfrm>
    </dsp:sp>
    <dsp:sp modelId="{EEA5141E-9EA2-4E3D-89AC-67BDF9BA0AD9}">
      <dsp:nvSpPr>
        <dsp:cNvPr id="0" name=""/>
        <dsp:cNvSpPr/>
      </dsp:nvSpPr>
      <dsp:spPr>
        <a:xfrm>
          <a:off x="1459259" y="244081"/>
          <a:ext cx="1120080" cy="11200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Poor behaviour</a:t>
          </a:r>
        </a:p>
      </dsp:txBody>
      <dsp:txXfrm>
        <a:off x="1623291" y="408113"/>
        <a:ext cx="792016" cy="792016"/>
      </dsp:txXfrm>
    </dsp:sp>
    <dsp:sp modelId="{81CA0270-9550-430F-923D-24D5465AC25D}">
      <dsp:nvSpPr>
        <dsp:cNvPr id="0" name=""/>
        <dsp:cNvSpPr/>
      </dsp:nvSpPr>
      <dsp:spPr>
        <a:xfrm>
          <a:off x="2918119" y="1702941"/>
          <a:ext cx="1120080" cy="11200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rudeness</a:t>
          </a:r>
        </a:p>
      </dsp:txBody>
      <dsp:txXfrm>
        <a:off x="3082151" y="1866973"/>
        <a:ext cx="792016" cy="792016"/>
      </dsp:txXfrm>
    </dsp:sp>
    <dsp:sp modelId="{F3EA11F6-9E66-4CFA-A577-6E773554EBB0}">
      <dsp:nvSpPr>
        <dsp:cNvPr id="0" name=""/>
        <dsp:cNvSpPr/>
      </dsp:nvSpPr>
      <dsp:spPr>
        <a:xfrm>
          <a:off x="1459259" y="3161801"/>
          <a:ext cx="1120080" cy="11200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Lack of teamwork</a:t>
          </a:r>
        </a:p>
      </dsp:txBody>
      <dsp:txXfrm>
        <a:off x="1623291" y="3325833"/>
        <a:ext cx="792016" cy="792016"/>
      </dsp:txXfrm>
    </dsp:sp>
    <dsp:sp modelId="{D36CDBFC-65DA-40AC-8ED1-331188F50E03}">
      <dsp:nvSpPr>
        <dsp:cNvPr id="0" name=""/>
        <dsp:cNvSpPr/>
      </dsp:nvSpPr>
      <dsp:spPr>
        <a:xfrm>
          <a:off x="399" y="1702941"/>
          <a:ext cx="1120080" cy="11200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undervalued</a:t>
          </a:r>
        </a:p>
      </dsp:txBody>
      <dsp:txXfrm>
        <a:off x="164431" y="1866973"/>
        <a:ext cx="792016" cy="792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487F4-F88A-4667-BCB8-B206493E10D5}">
      <dsp:nvSpPr>
        <dsp:cNvPr id="0" name=""/>
        <dsp:cNvSpPr/>
      </dsp:nvSpPr>
      <dsp:spPr>
        <a:xfrm>
          <a:off x="537299" y="923469"/>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5A4D90-3C89-45D7-9B36-E2527D8A1042}">
      <dsp:nvSpPr>
        <dsp:cNvPr id="0" name=""/>
        <dsp:cNvSpPr/>
      </dsp:nvSpPr>
      <dsp:spPr>
        <a:xfrm>
          <a:off x="42299" y="200357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Model desired behaviour</a:t>
          </a:r>
        </a:p>
      </dsp:txBody>
      <dsp:txXfrm>
        <a:off x="42299" y="2003579"/>
        <a:ext cx="1800000" cy="720000"/>
      </dsp:txXfrm>
    </dsp:sp>
    <dsp:sp modelId="{FDD96D59-8701-4AFC-8B38-484526CB0BE7}">
      <dsp:nvSpPr>
        <dsp:cNvPr id="0" name=""/>
        <dsp:cNvSpPr/>
      </dsp:nvSpPr>
      <dsp:spPr>
        <a:xfrm>
          <a:off x="2652300" y="923469"/>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BF0572-78DE-4689-9B1E-488CDB772721}">
      <dsp:nvSpPr>
        <dsp:cNvPr id="0" name=""/>
        <dsp:cNvSpPr/>
      </dsp:nvSpPr>
      <dsp:spPr>
        <a:xfrm>
          <a:off x="2157300" y="200357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Positive reinforcement</a:t>
          </a:r>
        </a:p>
      </dsp:txBody>
      <dsp:txXfrm>
        <a:off x="2157300" y="2003579"/>
        <a:ext cx="1800000" cy="720000"/>
      </dsp:txXfrm>
    </dsp:sp>
    <dsp:sp modelId="{2B7DB7A1-068F-4645-B3B1-D103BD14E220}">
      <dsp:nvSpPr>
        <dsp:cNvPr id="0" name=""/>
        <dsp:cNvSpPr/>
      </dsp:nvSpPr>
      <dsp:spPr>
        <a:xfrm>
          <a:off x="4767300" y="923469"/>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F66DAB-A30E-4FE4-B72B-02EE4FD1A0AB}">
      <dsp:nvSpPr>
        <dsp:cNvPr id="0" name=""/>
        <dsp:cNvSpPr/>
      </dsp:nvSpPr>
      <dsp:spPr>
        <a:xfrm>
          <a:off x="4272300" y="200357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Team rituals and feedback</a:t>
          </a:r>
        </a:p>
      </dsp:txBody>
      <dsp:txXfrm>
        <a:off x="4272300" y="2003579"/>
        <a:ext cx="1800000" cy="720000"/>
      </dsp:txXfrm>
    </dsp:sp>
    <dsp:sp modelId="{8C29B6F7-D222-4A9F-86E8-C600EA845F38}">
      <dsp:nvSpPr>
        <dsp:cNvPr id="0" name=""/>
        <dsp:cNvSpPr/>
      </dsp:nvSpPr>
      <dsp:spPr>
        <a:xfrm>
          <a:off x="6882300" y="923469"/>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8A0A04-4C62-4A2C-8765-9ED3907AB210}">
      <dsp:nvSpPr>
        <dsp:cNvPr id="0" name=""/>
        <dsp:cNvSpPr/>
      </dsp:nvSpPr>
      <dsp:spPr>
        <a:xfrm>
          <a:off x="6387300" y="200357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GB" sz="2300" kern="1200"/>
            <a:t>Behaviour Charter</a:t>
          </a:r>
          <a:endParaRPr lang="en-US" sz="2300" kern="1200"/>
        </a:p>
      </dsp:txBody>
      <dsp:txXfrm>
        <a:off x="6387300" y="2003579"/>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8F83A-5CB5-4F51-9027-FFC1FF373D19}" type="datetimeFigureOut">
              <a:rPr lang="en-GB" smtClean="0"/>
              <a:t>23/09/2025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09176F-4B6C-4468-8B7F-83F2BF11B373}" type="slidenum">
              <a:rPr lang="en-GB" smtClean="0"/>
              <a:t>‹#›</a:t>
            </a:fld>
            <a:endParaRPr lang="en-GB"/>
          </a:p>
        </p:txBody>
      </p:sp>
    </p:spTree>
    <p:extLst>
      <p:ext uri="{BB962C8B-B14F-4D97-AF65-F5344CB8AC3E}">
        <p14:creationId xmlns:p14="http://schemas.microsoft.com/office/powerpoint/2010/main" val="992600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evolutionlearning.co.uk/article/what-is-mindset/"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revolutionlearning.co.uk/article/what-is-self-awareness/" TargetMode="External"/><Relationship Id="rId4" Type="http://schemas.openxmlformats.org/officeDocument/2006/relationships/hyperlink" Target="https://www.revolutionlearning.co.uk/article/the-difference-between-positive-and-negative-attitud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Participative – using breakout rooms/polls/chat etc.</a:t>
            </a:r>
          </a:p>
          <a:p>
            <a:endParaRPr lang="en-US">
              <a:ea typeface="Calibri"/>
              <a:cs typeface="Calibri"/>
            </a:endParaRPr>
          </a:p>
          <a:p>
            <a:r>
              <a:rPr lang="en-US">
                <a:ea typeface="Calibri"/>
                <a:cs typeface="Calibri"/>
              </a:rPr>
              <a:t>Handout for you at the end of the session.</a:t>
            </a:r>
          </a:p>
        </p:txBody>
      </p:sp>
      <p:sp>
        <p:nvSpPr>
          <p:cNvPr id="4" name="Slide Number Placeholder 3"/>
          <p:cNvSpPr>
            <a:spLocks noGrp="1"/>
          </p:cNvSpPr>
          <p:nvPr>
            <p:ph type="sldNum" sz="quarter" idx="5"/>
          </p:nvPr>
        </p:nvSpPr>
        <p:spPr/>
        <p:txBody>
          <a:bodyPr/>
          <a:lstStyle/>
          <a:p>
            <a:fld id="{DEF55F21-7C18-4578-BE27-3CE5DB980F07}" type="slidenum">
              <a:rPr lang="en-GB"/>
              <a:t>2</a:t>
            </a:fld>
            <a:endParaRPr lang="en-GB"/>
          </a:p>
        </p:txBody>
      </p:sp>
    </p:spTree>
    <p:extLst>
      <p:ext uri="{BB962C8B-B14F-4D97-AF65-F5344CB8AC3E}">
        <p14:creationId xmlns:p14="http://schemas.microsoft.com/office/powerpoint/2010/main" val="1889525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Kindness shapes behaviours:</a:t>
            </a:r>
          </a:p>
          <a:p>
            <a:pPr marL="857250" lvl="1" indent="-457200"/>
            <a:r>
              <a:rPr lang="en-GB" dirty="0"/>
              <a:t> Encourages empathy.</a:t>
            </a:r>
          </a:p>
          <a:p>
            <a:pPr marL="857250" lvl="1" indent="-457200"/>
            <a:r>
              <a:rPr lang="en-GB" dirty="0"/>
              <a:t> Reduces conflict.</a:t>
            </a:r>
          </a:p>
          <a:p>
            <a:pPr marL="857250" lvl="1" indent="-457200"/>
            <a:r>
              <a:rPr lang="en-GB" dirty="0"/>
              <a:t> Inspires reciprocal acts of goodwill. </a:t>
            </a:r>
          </a:p>
          <a:p>
            <a:pPr marL="857250" lvl="1" indent="-457200"/>
            <a:r>
              <a:rPr lang="en-GB" dirty="0"/>
              <a:t> Sets a cooperative tone</a:t>
            </a:r>
          </a:p>
          <a:p>
            <a:r>
              <a:rPr lang="en-GB" dirty="0"/>
              <a:t>civility shapes behaviour:</a:t>
            </a:r>
          </a:p>
          <a:p>
            <a:pPr marL="400050" lvl="1" indent="0">
              <a:buNone/>
            </a:pPr>
            <a:r>
              <a:rPr lang="en-GB" dirty="0"/>
              <a:t>- Builds trust and understanding.</a:t>
            </a:r>
          </a:p>
          <a:p>
            <a:pPr marL="400050" lvl="1" indent="0">
              <a:buNone/>
            </a:pPr>
            <a:r>
              <a:rPr lang="en-GB" dirty="0"/>
              <a:t>- Prevents toxic environments.</a:t>
            </a:r>
          </a:p>
          <a:p>
            <a:pPr marL="400050" lvl="1" indent="0">
              <a:buNone/>
            </a:pPr>
            <a:r>
              <a:rPr lang="en-GB" dirty="0"/>
              <a:t>- Promotes constructive communication.</a:t>
            </a:r>
          </a:p>
          <a:p>
            <a:pPr marL="0" indent="0">
              <a:buNone/>
            </a:pPr>
            <a:r>
              <a:rPr lang="en-GB" dirty="0"/>
              <a:t>Fosters inclusivity and fairness.</a:t>
            </a:r>
          </a:p>
          <a:p>
            <a:pPr marL="0" indent="0">
              <a:buNone/>
            </a:pPr>
            <a:r>
              <a:rPr lang="en-GB" dirty="0"/>
              <a:t> - Encourages responsibility and accountability.</a:t>
            </a:r>
          </a:p>
          <a:p>
            <a:pPr marL="0" indent="0">
              <a:buNone/>
            </a:pPr>
            <a:r>
              <a:rPr lang="en-GB" dirty="0"/>
              <a:t> - Reduces prejudice and discrimination.</a:t>
            </a:r>
          </a:p>
          <a:p>
            <a:endParaRPr lang="en-GB" dirty="0"/>
          </a:p>
        </p:txBody>
      </p:sp>
      <p:sp>
        <p:nvSpPr>
          <p:cNvPr id="4" name="Slide Number Placeholder 3"/>
          <p:cNvSpPr>
            <a:spLocks noGrp="1"/>
          </p:cNvSpPr>
          <p:nvPr>
            <p:ph type="sldNum" sz="quarter" idx="5"/>
          </p:nvPr>
        </p:nvSpPr>
        <p:spPr/>
        <p:txBody>
          <a:bodyPr/>
          <a:lstStyle/>
          <a:p>
            <a:fld id="{1B09176F-4B6C-4468-8B7F-83F2BF11B373}" type="slidenum">
              <a:rPr lang="en-GB" smtClean="0"/>
              <a:t>7</a:t>
            </a:fld>
            <a:endParaRPr lang="en-GB"/>
          </a:p>
        </p:txBody>
      </p:sp>
    </p:spTree>
    <p:extLst>
      <p:ext uri="{BB962C8B-B14F-4D97-AF65-F5344CB8AC3E}">
        <p14:creationId xmlns:p14="http://schemas.microsoft.com/office/powerpoint/2010/main" val="2933956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Also known as the Cycle of Conflict</a:t>
            </a:r>
          </a:p>
          <a:p>
            <a:endParaRPr lang="en-US" dirty="0">
              <a:ea typeface="Calibri"/>
              <a:cs typeface="Calibri"/>
            </a:endParaRPr>
          </a:p>
          <a:p>
            <a:endParaRPr lang="en-US" dirty="0">
              <a:ea typeface="Calibri"/>
              <a:cs typeface="Calibri"/>
            </a:endParaRPr>
          </a:p>
          <a:p>
            <a:r>
              <a:rPr lang="en-GB" sz="1200" b="0" i="0" kern="1200" dirty="0">
                <a:solidFill>
                  <a:schemeClr val="tx1"/>
                </a:solidFill>
                <a:effectLst/>
                <a:latin typeface="+mn-lt"/>
                <a:ea typeface="+mn-ea"/>
                <a:cs typeface="+mn-cs"/>
              </a:rPr>
              <a:t>Attitude is a state of mind or a </a:t>
            </a:r>
            <a:r>
              <a:rPr lang="en-GB" sz="1200" b="0" i="0" u="none" strike="noStrike" kern="1200" dirty="0">
                <a:solidFill>
                  <a:schemeClr val="tx1"/>
                </a:solidFill>
                <a:effectLst/>
                <a:latin typeface="+mn-lt"/>
                <a:ea typeface="+mn-ea"/>
                <a:cs typeface="+mn-cs"/>
                <a:hlinkClick r:id="rId3"/>
              </a:rPr>
              <a:t>mindset</a:t>
            </a:r>
            <a:r>
              <a:rPr lang="en-GB" sz="1200" b="0" i="0" kern="1200" dirty="0">
                <a:solidFill>
                  <a:schemeClr val="tx1"/>
                </a:solidFill>
                <a:effectLst/>
                <a:latin typeface="+mn-lt"/>
                <a:ea typeface="+mn-ea"/>
                <a:cs typeface="+mn-cs"/>
              </a:rPr>
              <a:t> then controls how we respond to other people and situations around us. You may have heard attitude used in the context of </a:t>
            </a:r>
            <a:r>
              <a:rPr lang="en-GB" sz="1200" b="0" i="0" u="none" strike="noStrike" kern="1200" dirty="0">
                <a:solidFill>
                  <a:schemeClr val="tx1"/>
                </a:solidFill>
                <a:effectLst/>
                <a:latin typeface="+mn-lt"/>
                <a:ea typeface="+mn-ea"/>
                <a:cs typeface="+mn-cs"/>
                <a:hlinkClick r:id="rId4"/>
              </a:rPr>
              <a:t>positive attitude and negative attitude</a:t>
            </a:r>
            <a:r>
              <a:rPr lang="en-GB" sz="1200" b="0" i="0" kern="1200" dirty="0">
                <a:solidFill>
                  <a:schemeClr val="tx1"/>
                </a:solidFill>
                <a:effectLst/>
                <a:latin typeface="+mn-lt"/>
                <a:ea typeface="+mn-ea"/>
                <a:cs typeface="+mn-cs"/>
              </a:rPr>
              <a:t>. In its simplest form, attitude is a decision that we make about how we will respond to someone or something.  The decision about attitude tends to be an unconscious one. This means that the decision about our attitude is normally made without even thinking about it. This may be based on how we are feeling at the time. Because it’s unconscious we don’t have </a:t>
            </a:r>
            <a:r>
              <a:rPr lang="en-GB" sz="1200" b="0" i="0" u="none" strike="noStrike" kern="1200" dirty="0">
                <a:solidFill>
                  <a:schemeClr val="tx1"/>
                </a:solidFill>
                <a:effectLst/>
                <a:latin typeface="+mn-lt"/>
                <a:ea typeface="+mn-ea"/>
                <a:cs typeface="+mn-cs"/>
                <a:hlinkClick r:id="rId5"/>
              </a:rPr>
              <a:t>self-awareness</a:t>
            </a:r>
            <a:r>
              <a:rPr lang="en-GB" sz="1200" b="0" i="0" kern="1200" dirty="0">
                <a:solidFill>
                  <a:schemeClr val="tx1"/>
                </a:solidFill>
                <a:effectLst/>
                <a:latin typeface="+mn-lt"/>
                <a:ea typeface="+mn-ea"/>
                <a:cs typeface="+mn-cs"/>
              </a:rPr>
              <a:t>. And, in many cases, the way we are feeling (for example negative) will justify the choice and behaviour in our brain, so as far as we are concerned everything is OK and we acting normally. This isn’t what other people see though.</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Behaviour is the outwards actions that we show through our actions, for example through body language. These behaviours are what other people use to form perceptions and opinions about us and ultimately how to respond to us.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DEF55F21-7C18-4578-BE27-3CE5DB980F07}" type="slidenum">
              <a:rPr lang="en-GB"/>
              <a:t>10</a:t>
            </a:fld>
            <a:endParaRPr lang="en-GB"/>
          </a:p>
        </p:txBody>
      </p:sp>
    </p:spTree>
    <p:extLst>
      <p:ext uri="{BB962C8B-B14F-4D97-AF65-F5344CB8AC3E}">
        <p14:creationId xmlns:p14="http://schemas.microsoft.com/office/powerpoint/2010/main" val="2848329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2F8CB-03AB-DE7A-C887-7F1AEE19A7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689228-1D14-D3B8-BF74-6B66EDA0DB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1FEA7E-88B4-9634-39C5-1D3273C82F4D}"/>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9644B398-9846-128E-98E5-3E7496DCA3BD}"/>
              </a:ext>
            </a:extLst>
          </p:cNvPr>
          <p:cNvSpPr>
            <a:spLocks noGrp="1"/>
          </p:cNvSpPr>
          <p:nvPr>
            <p:ph type="sldNum" sz="quarter" idx="5"/>
          </p:nvPr>
        </p:nvSpPr>
        <p:spPr/>
        <p:txBody>
          <a:bodyPr/>
          <a:lstStyle/>
          <a:p>
            <a:fld id="{DEF55F21-7C18-4578-BE27-3CE5DB980F07}" type="slidenum">
              <a:rPr lang="en-GB"/>
              <a:t>15</a:t>
            </a:fld>
            <a:endParaRPr lang="en-GB"/>
          </a:p>
        </p:txBody>
      </p:sp>
    </p:spTree>
    <p:extLst>
      <p:ext uri="{BB962C8B-B14F-4D97-AF65-F5344CB8AC3E}">
        <p14:creationId xmlns:p14="http://schemas.microsoft.com/office/powerpoint/2010/main" val="1850397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need to do something consciously to remind ourselves to make a positive decision </a:t>
            </a:r>
          </a:p>
          <a:p>
            <a:endParaRPr lang="en-GB" dirty="0"/>
          </a:p>
          <a:p>
            <a:r>
              <a:rPr lang="en-GB" dirty="0"/>
              <a:t>Engage the brain</a:t>
            </a:r>
          </a:p>
          <a:p>
            <a:r>
              <a:rPr lang="en-GB" dirty="0"/>
              <a:t>Pause and reflect</a:t>
            </a:r>
          </a:p>
        </p:txBody>
      </p:sp>
      <p:sp>
        <p:nvSpPr>
          <p:cNvPr id="4" name="Slide Number Placeholder 3"/>
          <p:cNvSpPr>
            <a:spLocks noGrp="1"/>
          </p:cNvSpPr>
          <p:nvPr>
            <p:ph type="sldNum" sz="quarter" idx="5"/>
          </p:nvPr>
        </p:nvSpPr>
        <p:spPr/>
        <p:txBody>
          <a:bodyPr/>
          <a:lstStyle/>
          <a:p>
            <a:fld id="{1B09176F-4B6C-4468-8B7F-83F2BF11B373}" type="slidenum">
              <a:rPr lang="en-GB" smtClean="0"/>
              <a:t>16</a:t>
            </a:fld>
            <a:endParaRPr lang="en-GB"/>
          </a:p>
        </p:txBody>
      </p:sp>
    </p:spTree>
    <p:extLst>
      <p:ext uri="{BB962C8B-B14F-4D97-AF65-F5344CB8AC3E}">
        <p14:creationId xmlns:p14="http://schemas.microsoft.com/office/powerpoint/2010/main" val="2190911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remind ourselves to do one of these things, we are doing something conscious.</a:t>
            </a:r>
          </a:p>
          <a:p>
            <a:r>
              <a:rPr lang="en-GB" dirty="0"/>
              <a:t>This reminder now means we are thinking more logically and consciously</a:t>
            </a:r>
          </a:p>
        </p:txBody>
      </p:sp>
      <p:sp>
        <p:nvSpPr>
          <p:cNvPr id="4" name="Slide Number Placeholder 3"/>
          <p:cNvSpPr>
            <a:spLocks noGrp="1"/>
          </p:cNvSpPr>
          <p:nvPr>
            <p:ph type="sldNum" sz="quarter" idx="5"/>
          </p:nvPr>
        </p:nvSpPr>
        <p:spPr/>
        <p:txBody>
          <a:bodyPr/>
          <a:lstStyle/>
          <a:p>
            <a:fld id="{1B09176F-4B6C-4468-8B7F-83F2BF11B373}" type="slidenum">
              <a:rPr lang="en-GB" smtClean="0"/>
              <a:t>17</a:t>
            </a:fld>
            <a:endParaRPr lang="en-GB"/>
          </a:p>
        </p:txBody>
      </p:sp>
    </p:spTree>
    <p:extLst>
      <p:ext uri="{BB962C8B-B14F-4D97-AF65-F5344CB8AC3E}">
        <p14:creationId xmlns:p14="http://schemas.microsoft.com/office/powerpoint/2010/main" val="967764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9/23/2025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9/23/2025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9/23/2025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9/23/2025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ftristan.blogspot.com/2016/"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svgsilh.com/image/2831367.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middleschool101.edublogs.org/summer-of-learning-2011/summer-of-learning-2011-june/" TargetMode="External"/><Relationship Id="rId5" Type="http://schemas.openxmlformats.org/officeDocument/2006/relationships/image" Target="../media/image23.png"/><Relationship Id="rId4" Type="http://schemas.openxmlformats.org/officeDocument/2006/relationships/hyperlink" Target="https://researchoutreach.org/articles/benefits-of-exercise-on-min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2.jpe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hyperlink" Target="https://www.pexels.com/photo/tea-tea-cup-1399086/" TargetMode="External"/><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mom2momflorida.wordpress.com/2011/06/29/in-action-ac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cid:0fba8a8f-33cb-416d-9a75-5768e68b5c59@GBRP265.PROD.OUTLOOK.COM" TargetMode="External"/><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en/question-mark-question-response-1019820/" TargetMode="Externa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pikist.com/free-photo-vzele" TargetMode="External"/><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How Behaviours Shape Wellbeing</a:t>
            </a:r>
          </a:p>
        </p:txBody>
      </p:sp>
      <p:sp>
        <p:nvSpPr>
          <p:cNvPr id="3" name="Content Placeholder 2"/>
          <p:cNvSpPr>
            <a:spLocks noGrp="1"/>
          </p:cNvSpPr>
          <p:nvPr>
            <p:ph idx="1"/>
          </p:nvPr>
        </p:nvSpPr>
        <p:spPr/>
        <p:txBody>
          <a:bodyPr/>
          <a:lstStyle/>
          <a:p>
            <a:r>
              <a:t>Kindness, Civility, and Respect in the Workplace</a:t>
            </a:r>
          </a:p>
        </p:txBody>
      </p:sp>
      <p:sp>
        <p:nvSpPr>
          <p:cNvPr id="4" name="Oval 3"/>
          <p:cNvSpPr/>
          <p:nvPr/>
        </p:nvSpPr>
        <p:spPr>
          <a:xfrm>
            <a:off x="5943600" y="1371600"/>
            <a:ext cx="914400" cy="914400"/>
          </a:xfrm>
          <a:prstGeom prst="ellipse">
            <a:avLst/>
          </a:prstGeom>
          <a:solidFill>
            <a:srgbClr val="5B9BD5"/>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6" name="Picture 5" descr="A group of people sitting around a table&#10;&#10;AI-generated content may be incorrect.">
            <a:extLst>
              <a:ext uri="{FF2B5EF4-FFF2-40B4-BE49-F238E27FC236}">
                <a16:creationId xmlns:a16="http://schemas.microsoft.com/office/drawing/2014/main" id="{34199B5E-9EC8-A6F0-5AA4-3051163EF5C7}"/>
              </a:ext>
            </a:extLst>
          </p:cNvPr>
          <p:cNvPicPr>
            <a:picLocks noChangeAspect="1"/>
          </p:cNvPicPr>
          <p:nvPr/>
        </p:nvPicPr>
        <p:blipFill>
          <a:blip r:embed="rId2"/>
          <a:stretch>
            <a:fillRect/>
          </a:stretch>
        </p:blipFill>
        <p:spPr>
          <a:xfrm>
            <a:off x="0" y="381000"/>
            <a:ext cx="9144000" cy="6096000"/>
          </a:xfrm>
          <a:prstGeom prst="rect">
            <a:avLst/>
          </a:prstGeom>
        </p:spPr>
      </p:pic>
      <p:pic>
        <p:nvPicPr>
          <p:cNvPr id="5" name="Picture 4" descr="https://intranet.rbch.nhs.uk/uploads/communications/images/values-logos/new/Values-footer.jpg">
            <a:extLst>
              <a:ext uri="{FF2B5EF4-FFF2-40B4-BE49-F238E27FC236}">
                <a16:creationId xmlns:a16="http://schemas.microsoft.com/office/drawing/2014/main" id="{B71E8A17-DFE0-0FA8-98D4-9361F01FDD58}"/>
              </a:ext>
            </a:extLst>
          </p:cNvPr>
          <p:cNvPicPr>
            <a:picLocks noChangeAspect="1"/>
          </p:cNvPicPr>
          <p:nvPr/>
        </p:nvPicPr>
        <p:blipFill>
          <a:blip r:embed="rId3"/>
          <a:stretch>
            <a:fillRect/>
          </a:stretch>
        </p:blipFill>
        <p:spPr>
          <a:xfrm>
            <a:off x="146229" y="6515691"/>
            <a:ext cx="8851540" cy="2681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attitude&#10;&#10;Description automatically generated">
            <a:extLst>
              <a:ext uri="{FF2B5EF4-FFF2-40B4-BE49-F238E27FC236}">
                <a16:creationId xmlns:a16="http://schemas.microsoft.com/office/drawing/2014/main" id="{8588FD85-69A1-D2B7-D338-460B8B4ACB0A}"/>
              </a:ext>
            </a:extLst>
          </p:cNvPr>
          <p:cNvPicPr>
            <a:picLocks noChangeAspect="1"/>
          </p:cNvPicPr>
          <p:nvPr/>
        </p:nvPicPr>
        <p:blipFill>
          <a:blip r:embed="rId3"/>
          <a:stretch>
            <a:fillRect/>
          </a:stretch>
        </p:blipFill>
        <p:spPr>
          <a:xfrm>
            <a:off x="1230206" y="624555"/>
            <a:ext cx="6230651" cy="5340181"/>
          </a:xfrm>
          <a:prstGeom prst="rect">
            <a:avLst/>
          </a:prstGeom>
        </p:spPr>
      </p:pic>
      <p:sp>
        <p:nvSpPr>
          <p:cNvPr id="2" name="Title 1">
            <a:extLst>
              <a:ext uri="{FF2B5EF4-FFF2-40B4-BE49-F238E27FC236}">
                <a16:creationId xmlns:a16="http://schemas.microsoft.com/office/drawing/2014/main" id="{5849C24C-5CF7-0B39-691D-0642C194EB61}"/>
              </a:ext>
            </a:extLst>
          </p:cNvPr>
          <p:cNvSpPr>
            <a:spLocks noGrp="1"/>
          </p:cNvSpPr>
          <p:nvPr>
            <p:ph type="title"/>
          </p:nvPr>
        </p:nvSpPr>
        <p:spPr>
          <a:xfrm>
            <a:off x="115902" y="140800"/>
            <a:ext cx="8880148" cy="732060"/>
          </a:xfrm>
        </p:spPr>
        <p:txBody>
          <a:bodyPr>
            <a:normAutofit fontScale="90000"/>
          </a:bodyPr>
          <a:lstStyle/>
          <a:p>
            <a:pPr algn="l"/>
            <a:r>
              <a:rPr lang="en-GB" b="1" dirty="0" err="1">
                <a:solidFill>
                  <a:srgbClr val="1E4E79"/>
                </a:solidFill>
                <a:ea typeface="Calibri Light"/>
                <a:cs typeface="Calibri Light"/>
              </a:rPr>
              <a:t>Betari</a:t>
            </a:r>
            <a:r>
              <a:rPr lang="en-GB" b="1" dirty="0">
                <a:solidFill>
                  <a:srgbClr val="1E4E79"/>
                </a:solidFill>
                <a:ea typeface="Calibri Light"/>
                <a:cs typeface="Calibri Light"/>
              </a:rPr>
              <a:t> Box</a:t>
            </a:r>
            <a:endParaRPr lang="en-GB" b="1" dirty="0">
              <a:solidFill>
                <a:srgbClr val="1E4E79"/>
              </a:solidFill>
            </a:endParaRPr>
          </a:p>
        </p:txBody>
      </p:sp>
      <p:sp>
        <p:nvSpPr>
          <p:cNvPr id="8" name="TextBox 7">
            <a:extLst>
              <a:ext uri="{FF2B5EF4-FFF2-40B4-BE49-F238E27FC236}">
                <a16:creationId xmlns:a16="http://schemas.microsoft.com/office/drawing/2014/main" id="{044419C0-A5E9-2238-ED7B-93DB22916787}"/>
              </a:ext>
            </a:extLst>
          </p:cNvPr>
          <p:cNvSpPr txBox="1"/>
          <p:nvPr/>
        </p:nvSpPr>
        <p:spPr>
          <a:xfrm>
            <a:off x="3590755" y="2057671"/>
            <a:ext cx="169737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t>how I think and feel about something</a:t>
            </a:r>
            <a:endParaRPr lang="en-US" sz="1200" b="1" dirty="0">
              <a:ea typeface="Calibri"/>
              <a:cs typeface="Calibri"/>
            </a:endParaRPr>
          </a:p>
        </p:txBody>
      </p:sp>
      <p:sp>
        <p:nvSpPr>
          <p:cNvPr id="3" name="TextBox 2">
            <a:extLst>
              <a:ext uri="{FF2B5EF4-FFF2-40B4-BE49-F238E27FC236}">
                <a16:creationId xmlns:a16="http://schemas.microsoft.com/office/drawing/2014/main" id="{81828E69-4E14-667B-08E9-F1DC0755469C}"/>
              </a:ext>
            </a:extLst>
          </p:cNvPr>
          <p:cNvSpPr txBox="1"/>
          <p:nvPr/>
        </p:nvSpPr>
        <p:spPr>
          <a:xfrm>
            <a:off x="3590755" y="5733904"/>
            <a:ext cx="180566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t>how you think and feel about something</a:t>
            </a:r>
            <a:endParaRPr lang="en-US" sz="1200" b="1">
              <a:ea typeface="Calibri"/>
              <a:cs typeface="Calibri"/>
            </a:endParaRPr>
          </a:p>
        </p:txBody>
      </p:sp>
      <p:pic>
        <p:nvPicPr>
          <p:cNvPr id="10" name="Picture 9" descr="https://intranet.rbch.nhs.uk/uploads/communications/images/values-logos/new/Values-footer.jpg">
            <a:extLst>
              <a:ext uri="{FF2B5EF4-FFF2-40B4-BE49-F238E27FC236}">
                <a16:creationId xmlns:a16="http://schemas.microsoft.com/office/drawing/2014/main" id="{79DC435E-6F24-23BF-1731-28604BF03C4D}"/>
              </a:ext>
            </a:extLst>
          </p:cNvPr>
          <p:cNvPicPr>
            <a:picLocks noChangeAspect="1"/>
          </p:cNvPicPr>
          <p:nvPr/>
        </p:nvPicPr>
        <p:blipFill>
          <a:blip r:embed="rId4"/>
          <a:stretch>
            <a:fillRect/>
          </a:stretch>
        </p:blipFill>
        <p:spPr>
          <a:xfrm>
            <a:off x="146229" y="6515691"/>
            <a:ext cx="8851540" cy="268138"/>
          </a:xfrm>
          <a:prstGeom prst="rect">
            <a:avLst/>
          </a:prstGeom>
        </p:spPr>
      </p:pic>
      <p:sp>
        <p:nvSpPr>
          <p:cNvPr id="9" name="TextBox 8">
            <a:extLst>
              <a:ext uri="{FF2B5EF4-FFF2-40B4-BE49-F238E27FC236}">
                <a16:creationId xmlns:a16="http://schemas.microsoft.com/office/drawing/2014/main" id="{B7844039-0F55-1FC7-A88B-284B46C4CDD5}"/>
              </a:ext>
            </a:extLst>
          </p:cNvPr>
          <p:cNvSpPr txBox="1"/>
          <p:nvPr/>
        </p:nvSpPr>
        <p:spPr>
          <a:xfrm>
            <a:off x="2520668" y="339265"/>
            <a:ext cx="5644195" cy="369332"/>
          </a:xfrm>
          <a:prstGeom prst="rect">
            <a:avLst/>
          </a:prstGeom>
          <a:noFill/>
        </p:spPr>
        <p:txBody>
          <a:bodyPr wrap="square">
            <a:spAutoFit/>
          </a:bodyPr>
          <a:lstStyle/>
          <a:p>
            <a:r>
              <a:rPr lang="en-GB" b="1" dirty="0"/>
              <a:t>A cycle of attitudes and behaviours between people</a:t>
            </a:r>
            <a:r>
              <a:rPr lang="en-GB" dirty="0"/>
              <a:t>.</a:t>
            </a:r>
          </a:p>
        </p:txBody>
      </p:sp>
    </p:spTree>
    <p:extLst>
      <p:ext uri="{BB962C8B-B14F-4D97-AF65-F5344CB8AC3E}">
        <p14:creationId xmlns:p14="http://schemas.microsoft.com/office/powerpoint/2010/main" val="693401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01A90-3CD8-FC59-2D2C-0E1DA61A22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1BD101-2C27-6A13-7A35-DCABD6B3EABA}"/>
              </a:ext>
            </a:extLst>
          </p:cNvPr>
          <p:cNvSpPr>
            <a:spLocks noGrp="1"/>
          </p:cNvSpPr>
          <p:nvPr>
            <p:ph type="title"/>
          </p:nvPr>
        </p:nvSpPr>
        <p:spPr/>
        <p:txBody>
          <a:bodyPr/>
          <a:lstStyle/>
          <a:p>
            <a:r>
              <a:rPr lang="en-GB" b="1" dirty="0">
                <a:solidFill>
                  <a:schemeClr val="tx2"/>
                </a:solidFill>
              </a:rPr>
              <a:t>Example</a:t>
            </a:r>
          </a:p>
        </p:txBody>
      </p:sp>
      <p:sp>
        <p:nvSpPr>
          <p:cNvPr id="3" name="Content Placeholder 2">
            <a:extLst>
              <a:ext uri="{FF2B5EF4-FFF2-40B4-BE49-F238E27FC236}">
                <a16:creationId xmlns:a16="http://schemas.microsoft.com/office/drawing/2014/main" id="{BBBF7D4B-ED4D-E37D-DE82-30ADEE71BAF0}"/>
              </a:ext>
            </a:extLst>
          </p:cNvPr>
          <p:cNvSpPr>
            <a:spLocks noGrp="1"/>
          </p:cNvSpPr>
          <p:nvPr>
            <p:ph idx="1"/>
          </p:nvPr>
        </p:nvSpPr>
        <p:spPr>
          <a:xfrm>
            <a:off x="457200" y="1636583"/>
            <a:ext cx="8229600" cy="4799069"/>
          </a:xfrm>
        </p:spPr>
        <p:txBody>
          <a:bodyPr>
            <a:normAutofit fontScale="70000" lnSpcReduction="20000"/>
          </a:bodyPr>
          <a:lstStyle/>
          <a:p>
            <a:pPr>
              <a:lnSpc>
                <a:spcPct val="120000"/>
              </a:lnSpc>
            </a:pPr>
            <a:r>
              <a:rPr lang="en-GB" sz="3400" b="1" dirty="0"/>
              <a:t>My Attitude</a:t>
            </a:r>
            <a:r>
              <a:rPr lang="en-GB" sz="3400" dirty="0"/>
              <a:t>: I am happy after receiving some good feedback from my manager</a:t>
            </a:r>
          </a:p>
          <a:p>
            <a:pPr>
              <a:lnSpc>
                <a:spcPct val="120000"/>
              </a:lnSpc>
            </a:pPr>
            <a:r>
              <a:rPr lang="en-GB" sz="3400" b="1" dirty="0"/>
              <a:t>My Behaviour</a:t>
            </a:r>
            <a:r>
              <a:rPr lang="en-GB" sz="3400" dirty="0"/>
              <a:t>: I am more patient with the team, happy to answer queries.  </a:t>
            </a:r>
          </a:p>
          <a:p>
            <a:pPr>
              <a:lnSpc>
                <a:spcPct val="120000"/>
              </a:lnSpc>
            </a:pPr>
            <a:r>
              <a:rPr lang="en-GB" sz="3400" b="1" dirty="0"/>
              <a:t>Your Attitude (Team): </a:t>
            </a:r>
            <a:r>
              <a:rPr lang="en-GB" sz="3400" dirty="0"/>
              <a:t>The team feel secure to raise issues and discuss through thoughts and ideas.  They feel valued.</a:t>
            </a:r>
          </a:p>
          <a:p>
            <a:pPr>
              <a:lnSpc>
                <a:spcPct val="120000"/>
              </a:lnSpc>
            </a:pPr>
            <a:r>
              <a:rPr lang="en-GB" sz="3400" b="1" dirty="0"/>
              <a:t>Your Behaviour (Team):  </a:t>
            </a:r>
            <a:r>
              <a:rPr lang="en-GB" sz="3400" dirty="0"/>
              <a:t>Productivity increases, less mistakes, willing to try new things, increased patient satisfaction</a:t>
            </a:r>
            <a:endParaRPr lang="en-GB" sz="3400" b="1" dirty="0"/>
          </a:p>
          <a:p>
            <a:endParaRPr lang="en-GB" b="1" dirty="0"/>
          </a:p>
          <a:p>
            <a:endParaRPr lang="en-GB" b="1" dirty="0"/>
          </a:p>
          <a:p>
            <a:pPr marL="0" indent="0" algn="ctr">
              <a:buNone/>
            </a:pPr>
            <a:r>
              <a:rPr lang="en-GB" dirty="0"/>
              <a:t>Positive energy fuels stronger teamwork and productivity.</a:t>
            </a:r>
          </a:p>
        </p:txBody>
      </p:sp>
      <p:pic>
        <p:nvPicPr>
          <p:cNvPr id="4" name="Picture 3" descr="https://intranet.rbch.nhs.uk/uploads/communications/images/values-logos/new/Values-footer.jpg">
            <a:extLst>
              <a:ext uri="{FF2B5EF4-FFF2-40B4-BE49-F238E27FC236}">
                <a16:creationId xmlns:a16="http://schemas.microsoft.com/office/drawing/2014/main" id="{ABA461E0-6B16-3306-7B33-DCA9874F420E}"/>
              </a:ext>
            </a:extLst>
          </p:cNvPr>
          <p:cNvPicPr>
            <a:picLocks noChangeAspect="1"/>
          </p:cNvPicPr>
          <p:nvPr/>
        </p:nvPicPr>
        <p:blipFill>
          <a:blip r:embed="rId2"/>
          <a:stretch>
            <a:fillRect/>
          </a:stretch>
        </p:blipFill>
        <p:spPr>
          <a:xfrm>
            <a:off x="146229" y="6515691"/>
            <a:ext cx="8851540" cy="268138"/>
          </a:xfrm>
          <a:prstGeom prst="rect">
            <a:avLst/>
          </a:prstGeom>
        </p:spPr>
      </p:pic>
    </p:spTree>
    <p:extLst>
      <p:ext uri="{BB962C8B-B14F-4D97-AF65-F5344CB8AC3E}">
        <p14:creationId xmlns:p14="http://schemas.microsoft.com/office/powerpoint/2010/main" val="2936358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42D865-370C-0C44-CCF4-D2E562018157}"/>
              </a:ext>
            </a:extLst>
          </p:cNvPr>
          <p:cNvSpPr>
            <a:spLocks noGrp="1"/>
          </p:cNvSpPr>
          <p:nvPr>
            <p:ph type="title"/>
          </p:nvPr>
        </p:nvSpPr>
        <p:spPr>
          <a:xfrm>
            <a:off x="429369" y="238539"/>
            <a:ext cx="8263890" cy="1434415"/>
          </a:xfrm>
        </p:spPr>
        <p:txBody>
          <a:bodyPr anchor="b">
            <a:normAutofit/>
          </a:bodyPr>
          <a:lstStyle/>
          <a:p>
            <a:r>
              <a:rPr lang="en-GB" sz="4700" b="1" dirty="0">
                <a:solidFill>
                  <a:schemeClr val="tx2"/>
                </a:solidFill>
              </a:rPr>
              <a:t>Exercise</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55384B2-C20C-2E34-37BC-CA6DA6DC8981}"/>
              </a:ext>
            </a:extLst>
          </p:cNvPr>
          <p:cNvSpPr>
            <a:spLocks noGrp="1"/>
          </p:cNvSpPr>
          <p:nvPr>
            <p:ph idx="1"/>
          </p:nvPr>
        </p:nvSpPr>
        <p:spPr>
          <a:xfrm>
            <a:off x="429369" y="2071316"/>
            <a:ext cx="5035164" cy="4119172"/>
          </a:xfrm>
        </p:spPr>
        <p:txBody>
          <a:bodyPr anchor="t">
            <a:normAutofit/>
          </a:bodyPr>
          <a:lstStyle/>
          <a:p>
            <a:r>
              <a:rPr lang="en-GB" sz="2400" dirty="0"/>
              <a:t>Can you think of a time </a:t>
            </a:r>
          </a:p>
          <a:p>
            <a:pPr marL="0" indent="0">
              <a:buNone/>
            </a:pPr>
            <a:endParaRPr lang="en-GB" sz="2400" dirty="0"/>
          </a:p>
          <a:p>
            <a:pPr lvl="1"/>
            <a:r>
              <a:rPr lang="en-GB" sz="2400" dirty="0"/>
              <a:t>My Attitude is negative</a:t>
            </a:r>
          </a:p>
          <a:p>
            <a:pPr lvl="1"/>
            <a:r>
              <a:rPr lang="en-GB" sz="2400" dirty="0"/>
              <a:t>My Behaviour is then negative</a:t>
            </a:r>
          </a:p>
          <a:p>
            <a:pPr lvl="1"/>
            <a:r>
              <a:rPr lang="en-GB" sz="2400" dirty="0"/>
              <a:t>Your Attitude is negative</a:t>
            </a:r>
          </a:p>
          <a:p>
            <a:pPr lvl="1"/>
            <a:r>
              <a:rPr lang="en-GB" sz="2400" dirty="0"/>
              <a:t>Your Behaviour is negative</a:t>
            </a:r>
          </a:p>
        </p:txBody>
      </p:sp>
      <p:pic>
        <p:nvPicPr>
          <p:cNvPr id="5" name="Picture 4" descr="A cartoon of a child with arms outstretched&#10;&#10;AI-generated content may be incorrect.">
            <a:extLst>
              <a:ext uri="{FF2B5EF4-FFF2-40B4-BE49-F238E27FC236}">
                <a16:creationId xmlns:a16="http://schemas.microsoft.com/office/drawing/2014/main" id="{66176626-B84A-4081-AA48-E1BE54DAC87D}"/>
              </a:ext>
            </a:extLst>
          </p:cNvPr>
          <p:cNvPicPr>
            <a:picLocks noChangeAspect="1"/>
          </p:cNvPicPr>
          <p:nvPr/>
        </p:nvPicPr>
        <p:blipFill>
          <a:blip r:embed="rId2">
            <a:extLst>
              <a:ext uri="{837473B0-CC2E-450A-ABE3-18F120FF3D39}">
                <a1611:picAttrSrcUrl xmlns:a1611="http://schemas.microsoft.com/office/drawing/2016/11/main" r:id="rId3"/>
              </a:ext>
            </a:extLst>
          </a:blip>
          <a:srcRect l="17292" r="10552" b="-3"/>
          <a:stretch>
            <a:fillRect/>
          </a:stretch>
        </p:blipFill>
        <p:spPr>
          <a:xfrm>
            <a:off x="5756743" y="2093976"/>
            <a:ext cx="2955798" cy="4096512"/>
          </a:xfrm>
          <a:prstGeom prst="rect">
            <a:avLst/>
          </a:prstGeom>
        </p:spPr>
      </p:pic>
      <p:pic>
        <p:nvPicPr>
          <p:cNvPr id="4" name="Picture 3" descr="https://intranet.rbch.nhs.uk/uploads/communications/images/values-logos/new/Values-footer.jpg">
            <a:extLst>
              <a:ext uri="{FF2B5EF4-FFF2-40B4-BE49-F238E27FC236}">
                <a16:creationId xmlns:a16="http://schemas.microsoft.com/office/drawing/2014/main" id="{7FA9C0DA-275B-A36A-1B8A-CA31FDE77A14}"/>
              </a:ext>
            </a:extLst>
          </p:cNvPr>
          <p:cNvPicPr>
            <a:picLocks noChangeAspect="1"/>
          </p:cNvPicPr>
          <p:nvPr/>
        </p:nvPicPr>
        <p:blipFill>
          <a:blip r:embed="rId4"/>
          <a:stretch>
            <a:fillRect/>
          </a:stretch>
        </p:blipFill>
        <p:spPr>
          <a:xfrm>
            <a:off x="146229" y="6515691"/>
            <a:ext cx="8851540" cy="268138"/>
          </a:xfrm>
          <a:prstGeom prst="rect">
            <a:avLst/>
          </a:prstGeom>
        </p:spPr>
      </p:pic>
    </p:spTree>
    <p:extLst>
      <p:ext uri="{BB962C8B-B14F-4D97-AF65-F5344CB8AC3E}">
        <p14:creationId xmlns:p14="http://schemas.microsoft.com/office/powerpoint/2010/main" val="747420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1CF6-E721-0629-E824-7AD18CAD8CA5}"/>
              </a:ext>
            </a:extLst>
          </p:cNvPr>
          <p:cNvSpPr>
            <a:spLocks noGrp="1"/>
          </p:cNvSpPr>
          <p:nvPr>
            <p:ph type="title"/>
          </p:nvPr>
        </p:nvSpPr>
        <p:spPr/>
        <p:txBody>
          <a:bodyPr/>
          <a:lstStyle/>
          <a:p>
            <a:r>
              <a:rPr lang="en-GB" b="1" dirty="0">
                <a:solidFill>
                  <a:schemeClr val="tx2"/>
                </a:solidFill>
              </a:rPr>
              <a:t>Example</a:t>
            </a:r>
          </a:p>
        </p:txBody>
      </p:sp>
      <p:sp>
        <p:nvSpPr>
          <p:cNvPr id="3" name="Content Placeholder 2">
            <a:extLst>
              <a:ext uri="{FF2B5EF4-FFF2-40B4-BE49-F238E27FC236}">
                <a16:creationId xmlns:a16="http://schemas.microsoft.com/office/drawing/2014/main" id="{768804F4-C945-A8C9-B285-C5558B99E777}"/>
              </a:ext>
            </a:extLst>
          </p:cNvPr>
          <p:cNvSpPr>
            <a:spLocks noGrp="1"/>
          </p:cNvSpPr>
          <p:nvPr>
            <p:ph idx="1"/>
          </p:nvPr>
        </p:nvSpPr>
        <p:spPr>
          <a:xfrm>
            <a:off x="457200" y="1327094"/>
            <a:ext cx="8229600" cy="4799069"/>
          </a:xfrm>
        </p:spPr>
        <p:txBody>
          <a:bodyPr>
            <a:normAutofit fontScale="92500" lnSpcReduction="10000"/>
          </a:bodyPr>
          <a:lstStyle/>
          <a:p>
            <a:r>
              <a:rPr lang="en-GB" b="1" dirty="0"/>
              <a:t>My Attitude</a:t>
            </a:r>
            <a:r>
              <a:rPr lang="en-GB" dirty="0"/>
              <a:t>: I start the day annoyed and impatient. I am late for work</a:t>
            </a:r>
          </a:p>
          <a:p>
            <a:r>
              <a:rPr lang="en-GB" b="1" dirty="0"/>
              <a:t>My Behaviour</a:t>
            </a:r>
            <a:r>
              <a:rPr lang="en-GB" dirty="0"/>
              <a:t>: I answer a question from a team member with a short and abrupt tone, rushing through responses.</a:t>
            </a:r>
          </a:p>
          <a:p>
            <a:r>
              <a:rPr lang="en-GB" b="1" dirty="0"/>
              <a:t>Your Attitude (Team): </a:t>
            </a:r>
            <a:r>
              <a:rPr lang="en-GB" dirty="0"/>
              <a:t>The team feel dismissed unvalued, frustrated and frightened.  </a:t>
            </a:r>
          </a:p>
          <a:p>
            <a:r>
              <a:rPr lang="en-GB" b="1" dirty="0"/>
              <a:t>Your Behaviour (Team): </a:t>
            </a:r>
            <a:r>
              <a:rPr lang="en-GB" dirty="0"/>
              <a:t>The team avoid me, productivity decreases, become defensive and even rude, which feeds back into my irritation.</a:t>
            </a:r>
          </a:p>
        </p:txBody>
      </p:sp>
      <p:pic>
        <p:nvPicPr>
          <p:cNvPr id="4" name="Picture 3" descr="https://intranet.rbch.nhs.uk/uploads/communications/images/values-logos/new/Values-footer.jpg">
            <a:extLst>
              <a:ext uri="{FF2B5EF4-FFF2-40B4-BE49-F238E27FC236}">
                <a16:creationId xmlns:a16="http://schemas.microsoft.com/office/drawing/2014/main" id="{0079BB29-9315-B933-B92C-EFD46DCA2D04}"/>
              </a:ext>
            </a:extLst>
          </p:cNvPr>
          <p:cNvPicPr>
            <a:picLocks noChangeAspect="1"/>
          </p:cNvPicPr>
          <p:nvPr/>
        </p:nvPicPr>
        <p:blipFill>
          <a:blip r:embed="rId2"/>
          <a:stretch>
            <a:fillRect/>
          </a:stretch>
        </p:blipFill>
        <p:spPr>
          <a:xfrm>
            <a:off x="146229" y="6515691"/>
            <a:ext cx="8851540" cy="268138"/>
          </a:xfrm>
          <a:prstGeom prst="rect">
            <a:avLst/>
          </a:prstGeom>
        </p:spPr>
      </p:pic>
    </p:spTree>
    <p:extLst>
      <p:ext uri="{BB962C8B-B14F-4D97-AF65-F5344CB8AC3E}">
        <p14:creationId xmlns:p14="http://schemas.microsoft.com/office/powerpoint/2010/main" val="671410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D733-66C9-DCD1-83BA-025DFC547C38}"/>
              </a:ext>
            </a:extLst>
          </p:cNvPr>
          <p:cNvSpPr>
            <a:spLocks noGrp="1"/>
          </p:cNvSpPr>
          <p:nvPr>
            <p:ph type="title"/>
          </p:nvPr>
        </p:nvSpPr>
        <p:spPr>
          <a:xfrm>
            <a:off x="4114800" y="2285509"/>
            <a:ext cx="4648875" cy="1143000"/>
          </a:xfrm>
        </p:spPr>
        <p:txBody>
          <a:bodyPr/>
          <a:lstStyle/>
          <a:p>
            <a:r>
              <a:rPr lang="en-GB" b="1" dirty="0">
                <a:solidFill>
                  <a:schemeClr val="tx2"/>
                </a:solidFill>
              </a:rPr>
              <a:t>Interrupt the Cycle</a:t>
            </a:r>
          </a:p>
        </p:txBody>
      </p:sp>
      <p:pic>
        <p:nvPicPr>
          <p:cNvPr id="5" name="Graphic 4">
            <a:extLst>
              <a:ext uri="{FF2B5EF4-FFF2-40B4-BE49-F238E27FC236}">
                <a16:creationId xmlns:a16="http://schemas.microsoft.com/office/drawing/2014/main" id="{36C21893-FA9B-2573-5F67-92047556E2FB}"/>
              </a:ext>
            </a:extLst>
          </p:cNvPr>
          <p:cNvPicPr>
            <a:picLocks noChangeAspect="1"/>
          </p:cNvPicPr>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380325" y="1885102"/>
            <a:ext cx="3657600" cy="2084383"/>
          </a:xfrm>
          <a:prstGeom prst="rect">
            <a:avLst/>
          </a:prstGeom>
        </p:spPr>
      </p:pic>
      <p:pic>
        <p:nvPicPr>
          <p:cNvPr id="3" name="Picture 2" descr="https://intranet.rbch.nhs.uk/uploads/communications/images/values-logos/new/Values-footer.jpg">
            <a:extLst>
              <a:ext uri="{FF2B5EF4-FFF2-40B4-BE49-F238E27FC236}">
                <a16:creationId xmlns:a16="http://schemas.microsoft.com/office/drawing/2014/main" id="{96993B05-5672-2285-9310-99B61E35A3D7}"/>
              </a:ext>
            </a:extLst>
          </p:cNvPr>
          <p:cNvPicPr>
            <a:picLocks noChangeAspect="1"/>
          </p:cNvPicPr>
          <p:nvPr/>
        </p:nvPicPr>
        <p:blipFill>
          <a:blip r:embed="rId5"/>
          <a:stretch>
            <a:fillRect/>
          </a:stretch>
        </p:blipFill>
        <p:spPr>
          <a:xfrm>
            <a:off x="146229" y="6515691"/>
            <a:ext cx="8851540" cy="268138"/>
          </a:xfrm>
          <a:prstGeom prst="rect">
            <a:avLst/>
          </a:prstGeom>
        </p:spPr>
      </p:pic>
    </p:spTree>
    <p:extLst>
      <p:ext uri="{BB962C8B-B14F-4D97-AF65-F5344CB8AC3E}">
        <p14:creationId xmlns:p14="http://schemas.microsoft.com/office/powerpoint/2010/main" val="17395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43B6A-BD39-A2B1-5A6D-5D54189A1D7D}"/>
            </a:ext>
          </a:extLst>
        </p:cNvPr>
        <p:cNvGrpSpPr/>
        <p:nvPr/>
      </p:nvGrpSpPr>
      <p:grpSpPr>
        <a:xfrm>
          <a:off x="0" y="0"/>
          <a:ext cx="0" cy="0"/>
          <a:chOff x="0" y="0"/>
          <a:chExt cx="0" cy="0"/>
        </a:xfrm>
      </p:grpSpPr>
      <p:pic>
        <p:nvPicPr>
          <p:cNvPr id="4" name="Picture 3" descr="A diagram of a attitude&#10;&#10;Description automatically generated">
            <a:extLst>
              <a:ext uri="{FF2B5EF4-FFF2-40B4-BE49-F238E27FC236}">
                <a16:creationId xmlns:a16="http://schemas.microsoft.com/office/drawing/2014/main" id="{69AEF547-1F07-A16F-3CC1-800EF80DB101}"/>
              </a:ext>
            </a:extLst>
          </p:cNvPr>
          <p:cNvPicPr>
            <a:picLocks noChangeAspect="1"/>
          </p:cNvPicPr>
          <p:nvPr/>
        </p:nvPicPr>
        <p:blipFill>
          <a:blip r:embed="rId3"/>
          <a:stretch>
            <a:fillRect/>
          </a:stretch>
        </p:blipFill>
        <p:spPr>
          <a:xfrm>
            <a:off x="1382631" y="419861"/>
            <a:ext cx="6595900" cy="4993921"/>
          </a:xfrm>
          <a:prstGeom prst="rect">
            <a:avLst/>
          </a:prstGeom>
        </p:spPr>
      </p:pic>
      <p:sp>
        <p:nvSpPr>
          <p:cNvPr id="2" name="Title 1">
            <a:extLst>
              <a:ext uri="{FF2B5EF4-FFF2-40B4-BE49-F238E27FC236}">
                <a16:creationId xmlns:a16="http://schemas.microsoft.com/office/drawing/2014/main" id="{4FEF1ACD-88BC-FA63-545D-6C761A33B4F1}"/>
              </a:ext>
            </a:extLst>
          </p:cNvPr>
          <p:cNvSpPr>
            <a:spLocks noGrp="1"/>
          </p:cNvSpPr>
          <p:nvPr>
            <p:ph type="title"/>
          </p:nvPr>
        </p:nvSpPr>
        <p:spPr>
          <a:xfrm>
            <a:off x="115902" y="140800"/>
            <a:ext cx="8880148" cy="732060"/>
          </a:xfrm>
        </p:spPr>
        <p:txBody>
          <a:bodyPr>
            <a:normAutofit fontScale="90000"/>
          </a:bodyPr>
          <a:lstStyle/>
          <a:p>
            <a:pPr algn="l"/>
            <a:r>
              <a:rPr lang="en-GB" b="1" dirty="0" err="1">
                <a:solidFill>
                  <a:srgbClr val="1E4E79"/>
                </a:solidFill>
                <a:ea typeface="Calibri Light"/>
                <a:cs typeface="Calibri Light"/>
              </a:rPr>
              <a:t>Betari</a:t>
            </a:r>
            <a:r>
              <a:rPr lang="en-GB" b="1" dirty="0">
                <a:solidFill>
                  <a:srgbClr val="1E4E79"/>
                </a:solidFill>
                <a:ea typeface="Calibri Light"/>
                <a:cs typeface="Calibri Light"/>
              </a:rPr>
              <a:t> Box</a:t>
            </a:r>
            <a:endParaRPr lang="en-GB" b="1" dirty="0">
              <a:solidFill>
                <a:srgbClr val="1E4E79"/>
              </a:solidFill>
            </a:endParaRPr>
          </a:p>
        </p:txBody>
      </p:sp>
      <p:sp>
        <p:nvSpPr>
          <p:cNvPr id="8" name="TextBox 7">
            <a:extLst>
              <a:ext uri="{FF2B5EF4-FFF2-40B4-BE49-F238E27FC236}">
                <a16:creationId xmlns:a16="http://schemas.microsoft.com/office/drawing/2014/main" id="{3E43D1BC-707A-B19F-5667-4FE986E04CC2}"/>
              </a:ext>
            </a:extLst>
          </p:cNvPr>
          <p:cNvSpPr txBox="1"/>
          <p:nvPr/>
        </p:nvSpPr>
        <p:spPr>
          <a:xfrm>
            <a:off x="3605734" y="1826839"/>
            <a:ext cx="169737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t>how I think and feel about something</a:t>
            </a:r>
            <a:endParaRPr lang="en-US" sz="1200" b="1">
              <a:ea typeface="Calibri"/>
              <a:cs typeface="Calibri"/>
            </a:endParaRPr>
          </a:p>
        </p:txBody>
      </p:sp>
      <p:sp>
        <p:nvSpPr>
          <p:cNvPr id="3" name="TextBox 2">
            <a:extLst>
              <a:ext uri="{FF2B5EF4-FFF2-40B4-BE49-F238E27FC236}">
                <a16:creationId xmlns:a16="http://schemas.microsoft.com/office/drawing/2014/main" id="{A42091E6-5D75-12D0-C3DB-C3FEA71D2F01}"/>
              </a:ext>
            </a:extLst>
          </p:cNvPr>
          <p:cNvSpPr txBox="1"/>
          <p:nvPr/>
        </p:nvSpPr>
        <p:spPr>
          <a:xfrm>
            <a:off x="962953" y="5413782"/>
            <a:ext cx="754177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t>If we are able to choose our attitude at the decision point we make much better decisions about our actions and behaviour. This will then begin to have a positive influence on others.</a:t>
            </a:r>
            <a:endParaRPr lang="en-US" sz="1200" b="1" dirty="0">
              <a:ea typeface="Calibri"/>
              <a:cs typeface="Calibri"/>
            </a:endParaRPr>
          </a:p>
        </p:txBody>
      </p:sp>
      <p:pic>
        <p:nvPicPr>
          <p:cNvPr id="10" name="Picture 9" descr="https://intranet.rbch.nhs.uk/uploads/communications/images/values-logos/new/Values-footer.jpg">
            <a:extLst>
              <a:ext uri="{FF2B5EF4-FFF2-40B4-BE49-F238E27FC236}">
                <a16:creationId xmlns:a16="http://schemas.microsoft.com/office/drawing/2014/main" id="{AF5B9C4A-CBBE-31D1-E468-28320A39543F}"/>
              </a:ext>
            </a:extLst>
          </p:cNvPr>
          <p:cNvPicPr>
            <a:picLocks noChangeAspect="1"/>
          </p:cNvPicPr>
          <p:nvPr/>
        </p:nvPicPr>
        <p:blipFill>
          <a:blip r:embed="rId4"/>
          <a:stretch>
            <a:fillRect/>
          </a:stretch>
        </p:blipFill>
        <p:spPr>
          <a:xfrm>
            <a:off x="146229" y="6515691"/>
            <a:ext cx="8851540" cy="268138"/>
          </a:xfrm>
          <a:prstGeom prst="rect">
            <a:avLst/>
          </a:prstGeom>
        </p:spPr>
      </p:pic>
      <p:sp>
        <p:nvSpPr>
          <p:cNvPr id="6" name="Star: 5 Points 5">
            <a:extLst>
              <a:ext uri="{FF2B5EF4-FFF2-40B4-BE49-F238E27FC236}">
                <a16:creationId xmlns:a16="http://schemas.microsoft.com/office/drawing/2014/main" id="{C32668FD-5D78-E8D0-CCE0-0E6071D4F31B}"/>
              </a:ext>
            </a:extLst>
          </p:cNvPr>
          <p:cNvSpPr/>
          <p:nvPr/>
        </p:nvSpPr>
        <p:spPr>
          <a:xfrm>
            <a:off x="1084333" y="872860"/>
            <a:ext cx="2670372" cy="1724683"/>
          </a:xfrm>
          <a:prstGeom prst="star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Decision Pt</a:t>
            </a:r>
          </a:p>
        </p:txBody>
      </p:sp>
    </p:spTree>
    <p:extLst>
      <p:ext uri="{BB962C8B-B14F-4D97-AF65-F5344CB8AC3E}">
        <p14:creationId xmlns:p14="http://schemas.microsoft.com/office/powerpoint/2010/main" val="758036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artoon of a brain lifting weights&#10;&#10;AI-generated content may be incorrect.">
            <a:extLst>
              <a:ext uri="{FF2B5EF4-FFF2-40B4-BE49-F238E27FC236}">
                <a16:creationId xmlns:a16="http://schemas.microsoft.com/office/drawing/2014/main" id="{13DA0492-CFE6-CC80-6E3E-5B83D896CDA1}"/>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492432" y="752560"/>
            <a:ext cx="3994602" cy="5373604"/>
          </a:xfrm>
        </p:spPr>
      </p:pic>
      <p:pic>
        <p:nvPicPr>
          <p:cNvPr id="8" name="Picture 7" descr="A blue button with white double pause symbol&#10;&#10;AI-generated content may be incorrect.">
            <a:extLst>
              <a:ext uri="{FF2B5EF4-FFF2-40B4-BE49-F238E27FC236}">
                <a16:creationId xmlns:a16="http://schemas.microsoft.com/office/drawing/2014/main" id="{512A1FFD-DB05-60C4-29C4-B341616A1A9F}"/>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000879" y="1346650"/>
            <a:ext cx="3471482" cy="3509522"/>
          </a:xfrm>
          <a:prstGeom prst="rect">
            <a:avLst/>
          </a:prstGeom>
        </p:spPr>
      </p:pic>
    </p:spTree>
    <p:extLst>
      <p:ext uri="{BB962C8B-B14F-4D97-AF65-F5344CB8AC3E}">
        <p14:creationId xmlns:p14="http://schemas.microsoft.com/office/powerpoint/2010/main" val="809239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434D3-7048-05CC-3284-46597D5C861F}"/>
              </a:ext>
            </a:extLst>
          </p:cNvPr>
          <p:cNvSpPr>
            <a:spLocks noGrp="1"/>
          </p:cNvSpPr>
          <p:nvPr>
            <p:ph type="title"/>
          </p:nvPr>
        </p:nvSpPr>
        <p:spPr>
          <a:xfrm>
            <a:off x="668257" y="283474"/>
            <a:ext cx="7496607" cy="1351117"/>
          </a:xfrm>
        </p:spPr>
        <p:txBody>
          <a:bodyPr>
            <a:normAutofit/>
          </a:bodyPr>
          <a:lstStyle/>
          <a:p>
            <a:pPr algn="l"/>
            <a:r>
              <a:rPr lang="en-GB" b="1" dirty="0">
                <a:solidFill>
                  <a:schemeClr val="tx2"/>
                </a:solidFill>
              </a:rPr>
              <a:t>Break the Cycle</a:t>
            </a:r>
            <a:br>
              <a:rPr lang="en-GB" sz="3100" b="1" dirty="0"/>
            </a:br>
            <a:endParaRPr lang="en-GB" sz="3100" dirty="0"/>
          </a:p>
        </p:txBody>
      </p:sp>
      <p:sp>
        <p:nvSpPr>
          <p:cNvPr id="3" name="Content Placeholder 2">
            <a:extLst>
              <a:ext uri="{FF2B5EF4-FFF2-40B4-BE49-F238E27FC236}">
                <a16:creationId xmlns:a16="http://schemas.microsoft.com/office/drawing/2014/main" id="{AC135AD9-CB57-DBD5-6AD9-CD0DA9B5E3F4}"/>
              </a:ext>
            </a:extLst>
          </p:cNvPr>
          <p:cNvSpPr>
            <a:spLocks noGrp="1"/>
          </p:cNvSpPr>
          <p:nvPr>
            <p:ph idx="1"/>
          </p:nvPr>
        </p:nvSpPr>
        <p:spPr>
          <a:xfrm>
            <a:off x="582628" y="485775"/>
            <a:ext cx="8487970" cy="7015542"/>
          </a:xfrm>
        </p:spPr>
        <p:txBody>
          <a:bodyPr anchor="ctr">
            <a:normAutofit/>
          </a:bodyPr>
          <a:lstStyle/>
          <a:p>
            <a:pPr>
              <a:lnSpc>
                <a:spcPct val="90000"/>
              </a:lnSpc>
            </a:pPr>
            <a:endParaRPr lang="en-GB" sz="1100" dirty="0"/>
          </a:p>
          <a:p>
            <a:pPr>
              <a:lnSpc>
                <a:spcPct val="90000"/>
              </a:lnSpc>
            </a:pPr>
            <a:r>
              <a:rPr lang="en-GB" sz="2400" dirty="0"/>
              <a:t>Take a deep breath</a:t>
            </a:r>
          </a:p>
          <a:p>
            <a:pPr>
              <a:lnSpc>
                <a:spcPct val="90000"/>
              </a:lnSpc>
            </a:pPr>
            <a:r>
              <a:rPr lang="en-GB" sz="2400" dirty="0"/>
              <a:t>Count to 5</a:t>
            </a:r>
          </a:p>
          <a:p>
            <a:pPr>
              <a:lnSpc>
                <a:spcPct val="90000"/>
              </a:lnSpc>
            </a:pPr>
            <a:r>
              <a:rPr lang="en-GB" sz="2400" dirty="0"/>
              <a:t>Mindfulness</a:t>
            </a:r>
          </a:p>
          <a:p>
            <a:pPr>
              <a:lnSpc>
                <a:spcPct val="90000"/>
              </a:lnSpc>
            </a:pPr>
            <a:r>
              <a:rPr lang="en-GB" sz="2400" dirty="0"/>
              <a:t>Tighten, then relax</a:t>
            </a:r>
          </a:p>
          <a:p>
            <a:pPr>
              <a:lnSpc>
                <a:spcPct val="90000"/>
              </a:lnSpc>
            </a:pPr>
            <a:r>
              <a:rPr lang="en-GB" sz="2400" dirty="0"/>
              <a:t>Movement – a quick walk, going up and down the stairs, even clamping your middle finger and thumb together….any movement reduces stress.  </a:t>
            </a:r>
          </a:p>
          <a:p>
            <a:pPr>
              <a:lnSpc>
                <a:spcPct val="90000"/>
              </a:lnSpc>
            </a:pPr>
            <a:r>
              <a:rPr lang="en-GB" sz="2400" dirty="0"/>
              <a:t>Take notice of our body</a:t>
            </a:r>
          </a:p>
          <a:p>
            <a:pPr>
              <a:lnSpc>
                <a:spcPct val="90000"/>
              </a:lnSpc>
            </a:pPr>
            <a:r>
              <a:rPr lang="en-GB" sz="2400" dirty="0"/>
              <a:t>Say something in your mind</a:t>
            </a:r>
          </a:p>
          <a:p>
            <a:pPr>
              <a:lnSpc>
                <a:spcPct val="90000"/>
              </a:lnSpc>
            </a:pPr>
            <a:r>
              <a:rPr lang="en-GB" sz="2400" dirty="0"/>
              <a:t>Perceptual Positions- the exercise of understanding the other person's perspective and feelings. </a:t>
            </a:r>
          </a:p>
          <a:p>
            <a:pPr>
              <a:lnSpc>
                <a:spcPct val="90000"/>
              </a:lnSpc>
            </a:pPr>
            <a:endParaRPr lang="en-GB" sz="1800" dirty="0"/>
          </a:p>
          <a:p>
            <a:pPr marL="0" indent="0">
              <a:lnSpc>
                <a:spcPct val="90000"/>
              </a:lnSpc>
              <a:buNone/>
            </a:pPr>
            <a:endParaRPr lang="en-GB" sz="1100" dirty="0"/>
          </a:p>
          <a:p>
            <a:pPr>
              <a:lnSpc>
                <a:spcPct val="90000"/>
              </a:lnSpc>
            </a:pPr>
            <a:endParaRPr lang="en-GB" sz="1100" dirty="0"/>
          </a:p>
        </p:txBody>
      </p:sp>
      <p:pic>
        <p:nvPicPr>
          <p:cNvPr id="4" name="Picture 3" descr="https://intranet.rbch.nhs.uk/uploads/communications/images/values-logos/new/Values-footer.jpg">
            <a:extLst>
              <a:ext uri="{FF2B5EF4-FFF2-40B4-BE49-F238E27FC236}">
                <a16:creationId xmlns:a16="http://schemas.microsoft.com/office/drawing/2014/main" id="{C8C4E3DA-D687-3D2F-DEA4-74EBBF0BDD34}"/>
              </a:ext>
            </a:extLst>
          </p:cNvPr>
          <p:cNvPicPr>
            <a:picLocks noChangeAspect="1"/>
          </p:cNvPicPr>
          <p:nvPr/>
        </p:nvPicPr>
        <p:blipFill>
          <a:blip r:embed="rId3"/>
          <a:stretch>
            <a:fillRect/>
          </a:stretch>
        </p:blipFill>
        <p:spPr>
          <a:xfrm>
            <a:off x="146229" y="6515691"/>
            <a:ext cx="8851540" cy="268138"/>
          </a:xfrm>
          <a:prstGeom prst="rect">
            <a:avLst/>
          </a:prstGeom>
        </p:spPr>
      </p:pic>
    </p:spTree>
    <p:extLst>
      <p:ext uri="{BB962C8B-B14F-4D97-AF65-F5344CB8AC3E}">
        <p14:creationId xmlns:p14="http://schemas.microsoft.com/office/powerpoint/2010/main" val="2266048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2"/>
                </a:solidFill>
              </a:rPr>
              <a:t>Other </a:t>
            </a:r>
            <a:r>
              <a:rPr b="1" dirty="0">
                <a:solidFill>
                  <a:schemeClr val="tx2"/>
                </a:solidFill>
              </a:rPr>
              <a:t>Practical Strategies</a:t>
            </a:r>
          </a:p>
        </p:txBody>
      </p:sp>
      <p:graphicFrame>
        <p:nvGraphicFramePr>
          <p:cNvPr id="6" name="Content Placeholder 2">
            <a:extLst>
              <a:ext uri="{FF2B5EF4-FFF2-40B4-BE49-F238E27FC236}">
                <a16:creationId xmlns:a16="http://schemas.microsoft.com/office/drawing/2014/main" id="{5B7595D8-2A1E-9F86-B175-43567932D7E2}"/>
              </a:ext>
            </a:extLst>
          </p:cNvPr>
          <p:cNvGraphicFramePr>
            <a:graphicFrameLocks noGrp="1"/>
          </p:cNvGraphicFramePr>
          <p:nvPr>
            <p:ph idx="1"/>
            <p:extLst>
              <p:ext uri="{D42A27DB-BD31-4B8C-83A1-F6EECF244321}">
                <p14:modId xmlns:p14="http://schemas.microsoft.com/office/powerpoint/2010/main" val="2781348921"/>
              </p:ext>
            </p:extLst>
          </p:nvPr>
        </p:nvGraphicFramePr>
        <p:xfrm>
          <a:off x="457200" y="1600200"/>
          <a:ext cx="8229600" cy="3647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https://intranet.rbch.nhs.uk/uploads/communications/images/values-logos/new/Values-footer.jpg">
            <a:extLst>
              <a:ext uri="{FF2B5EF4-FFF2-40B4-BE49-F238E27FC236}">
                <a16:creationId xmlns:a16="http://schemas.microsoft.com/office/drawing/2014/main" id="{D926FD18-1CB7-011F-A9E4-1F4AA359F89C}"/>
              </a:ext>
            </a:extLst>
          </p:cNvPr>
          <p:cNvPicPr>
            <a:picLocks noChangeAspect="1"/>
          </p:cNvPicPr>
          <p:nvPr/>
        </p:nvPicPr>
        <p:blipFill>
          <a:blip r:embed="rId7"/>
          <a:stretch>
            <a:fillRect/>
          </a:stretch>
        </p:blipFill>
        <p:spPr>
          <a:xfrm>
            <a:off x="146229" y="6515691"/>
            <a:ext cx="8851540" cy="26813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D623-7975-4288-7C91-9DA798D04AC0}"/>
              </a:ext>
            </a:extLst>
          </p:cNvPr>
          <p:cNvSpPr>
            <a:spLocks noGrp="1"/>
          </p:cNvSpPr>
          <p:nvPr>
            <p:ph type="ctrTitle"/>
          </p:nvPr>
        </p:nvSpPr>
        <p:spPr>
          <a:xfrm>
            <a:off x="1014413" y="416041"/>
            <a:ext cx="6858000" cy="865870"/>
          </a:xfrm>
        </p:spPr>
        <p:txBody>
          <a:bodyPr/>
          <a:lstStyle/>
          <a:p>
            <a:r>
              <a:rPr lang="en-GB" b="1" dirty="0">
                <a:solidFill>
                  <a:schemeClr val="tx2"/>
                </a:solidFill>
              </a:rPr>
              <a:t>UHD Behaviour Charter</a:t>
            </a:r>
          </a:p>
        </p:txBody>
      </p:sp>
      <p:pic>
        <p:nvPicPr>
          <p:cNvPr id="7" name="Picture 6" descr="A blue and white website&#10;&#10;AI-generated content may be incorrect.">
            <a:extLst>
              <a:ext uri="{FF2B5EF4-FFF2-40B4-BE49-F238E27FC236}">
                <a16:creationId xmlns:a16="http://schemas.microsoft.com/office/drawing/2014/main" id="{1633CC11-F68D-4EFB-096C-99D918754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0637" y="1454064"/>
            <a:ext cx="3650456" cy="3390734"/>
          </a:xfrm>
          <a:prstGeom prst="rect">
            <a:avLst/>
          </a:prstGeom>
        </p:spPr>
      </p:pic>
      <p:pic>
        <p:nvPicPr>
          <p:cNvPr id="9" name="Picture 8">
            <a:extLst>
              <a:ext uri="{FF2B5EF4-FFF2-40B4-BE49-F238E27FC236}">
                <a16:creationId xmlns:a16="http://schemas.microsoft.com/office/drawing/2014/main" id="{5E53479F-CAF9-6DE7-EE1E-BDD70A1BF8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16" y="6107446"/>
            <a:ext cx="8086477" cy="334513"/>
          </a:xfrm>
          <a:prstGeom prst="rect">
            <a:avLst/>
          </a:prstGeom>
        </p:spPr>
      </p:pic>
      <p:pic>
        <p:nvPicPr>
          <p:cNvPr id="3" name="Content Placeholder 4" descr="A poster of a social media campaign&#10;&#10;AI-generated content may be incorrect.">
            <a:extLst>
              <a:ext uri="{FF2B5EF4-FFF2-40B4-BE49-F238E27FC236}">
                <a16:creationId xmlns:a16="http://schemas.microsoft.com/office/drawing/2014/main" id="{96AFECD9-8996-3D7A-447B-FA8DE7D79EB9}"/>
              </a:ext>
            </a:extLst>
          </p:cNvPr>
          <p:cNvPicPr>
            <a:picLocks noChangeAspect="1"/>
          </p:cNvPicPr>
          <p:nvPr/>
        </p:nvPicPr>
        <p:blipFill>
          <a:blip r:embed="rId4"/>
          <a:stretch>
            <a:fillRect/>
          </a:stretch>
        </p:blipFill>
        <p:spPr>
          <a:xfrm>
            <a:off x="585950" y="1229728"/>
            <a:ext cx="3913222" cy="4525963"/>
          </a:xfrm>
          <a:prstGeom prst="rect">
            <a:avLst/>
          </a:prstGeom>
        </p:spPr>
      </p:pic>
    </p:spTree>
    <p:extLst>
      <p:ext uri="{BB962C8B-B14F-4D97-AF65-F5344CB8AC3E}">
        <p14:creationId xmlns:p14="http://schemas.microsoft.com/office/powerpoint/2010/main" val="3331459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icons on a black background&#10;&#10;Description automatically generated">
            <a:extLst>
              <a:ext uri="{FF2B5EF4-FFF2-40B4-BE49-F238E27FC236}">
                <a16:creationId xmlns:a16="http://schemas.microsoft.com/office/drawing/2014/main" id="{73D3C03A-8938-4EBF-D903-67C09933DF42}"/>
              </a:ext>
            </a:extLst>
          </p:cNvPr>
          <p:cNvPicPr>
            <a:picLocks noChangeAspect="1"/>
          </p:cNvPicPr>
          <p:nvPr/>
        </p:nvPicPr>
        <p:blipFill>
          <a:blip r:embed="rId3"/>
          <a:srcRect l="5526" b="86692"/>
          <a:stretch>
            <a:fillRect/>
          </a:stretch>
        </p:blipFill>
        <p:spPr>
          <a:xfrm>
            <a:off x="-689317" y="2669927"/>
            <a:ext cx="8201332" cy="759073"/>
          </a:xfrm>
          <a:prstGeom prst="rect">
            <a:avLst/>
          </a:prstGeom>
        </p:spPr>
      </p:pic>
      <p:pic>
        <p:nvPicPr>
          <p:cNvPr id="3" name="Picture 2" descr="https://intranet.rbch.nhs.uk/uploads/communications/images/values-logos/new/Values-footer.jpg">
            <a:extLst>
              <a:ext uri="{FF2B5EF4-FFF2-40B4-BE49-F238E27FC236}">
                <a16:creationId xmlns:a16="http://schemas.microsoft.com/office/drawing/2014/main" id="{B50B1EAF-D1C4-4751-60E3-4E17A1AFE588}"/>
              </a:ext>
            </a:extLst>
          </p:cNvPr>
          <p:cNvPicPr>
            <a:picLocks noChangeAspect="1"/>
          </p:cNvPicPr>
          <p:nvPr/>
        </p:nvPicPr>
        <p:blipFill>
          <a:blip r:embed="rId4"/>
          <a:stretch>
            <a:fillRect/>
          </a:stretch>
        </p:blipFill>
        <p:spPr>
          <a:xfrm>
            <a:off x="146229" y="6515691"/>
            <a:ext cx="8851540" cy="268138"/>
          </a:xfrm>
          <a:prstGeom prst="rect">
            <a:avLst/>
          </a:prstGeom>
        </p:spPr>
      </p:pic>
      <p:sp>
        <p:nvSpPr>
          <p:cNvPr id="2" name="TextBox 1">
            <a:extLst>
              <a:ext uri="{FF2B5EF4-FFF2-40B4-BE49-F238E27FC236}">
                <a16:creationId xmlns:a16="http://schemas.microsoft.com/office/drawing/2014/main" id="{C8F93101-7F5A-9273-79D3-646FBE73322B}"/>
              </a:ext>
            </a:extLst>
          </p:cNvPr>
          <p:cNvSpPr txBox="1"/>
          <p:nvPr/>
        </p:nvSpPr>
        <p:spPr>
          <a:xfrm>
            <a:off x="5458265" y="3668096"/>
            <a:ext cx="3868615" cy="1015663"/>
          </a:xfrm>
          <a:prstGeom prst="rect">
            <a:avLst/>
          </a:prstGeom>
          <a:noFill/>
        </p:spPr>
        <p:txBody>
          <a:bodyPr wrap="square" rtlCol="0">
            <a:spAutoFit/>
          </a:bodyPr>
          <a:lstStyle/>
          <a:p>
            <a:r>
              <a:rPr lang="en-GB" sz="4000" dirty="0"/>
              <a:t>Helen Martin</a:t>
            </a:r>
          </a:p>
          <a:p>
            <a:r>
              <a:rPr lang="en-GB" sz="2000" dirty="0"/>
              <a:t>Helen.martin71@nhs.net</a:t>
            </a:r>
          </a:p>
        </p:txBody>
      </p:sp>
      <p:pic>
        <p:nvPicPr>
          <p:cNvPr id="5" name="Graphic 4" descr="Chat bubble outline">
            <a:extLst>
              <a:ext uri="{FF2B5EF4-FFF2-40B4-BE49-F238E27FC236}">
                <a16:creationId xmlns:a16="http://schemas.microsoft.com/office/drawing/2014/main" id="{BAAD90D3-3E63-2E58-B61A-A10FAF7281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2283" y="3945988"/>
            <a:ext cx="914400" cy="914400"/>
          </a:xfrm>
          <a:prstGeom prst="rect">
            <a:avLst/>
          </a:prstGeom>
        </p:spPr>
      </p:pic>
      <p:pic>
        <p:nvPicPr>
          <p:cNvPr id="8" name="Graphic 7" descr="Raised hand with solid fill">
            <a:extLst>
              <a:ext uri="{FF2B5EF4-FFF2-40B4-BE49-F238E27FC236}">
                <a16:creationId xmlns:a16="http://schemas.microsoft.com/office/drawing/2014/main" id="{0E3F9D94-F426-1DB6-F024-AE9AF37262E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2283" y="5073752"/>
            <a:ext cx="914400" cy="914400"/>
          </a:xfrm>
          <a:prstGeom prst="rect">
            <a:avLst/>
          </a:prstGeom>
        </p:spPr>
      </p:pic>
      <p:pic>
        <p:nvPicPr>
          <p:cNvPr id="10" name="Graphic 9" descr="Mute speaker outline">
            <a:extLst>
              <a:ext uri="{FF2B5EF4-FFF2-40B4-BE49-F238E27FC236}">
                <a16:creationId xmlns:a16="http://schemas.microsoft.com/office/drawing/2014/main" id="{C1353B31-A1A9-9F22-FF5E-0DF28E6A693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55874" y="4582839"/>
            <a:ext cx="914400" cy="759074"/>
          </a:xfrm>
          <a:prstGeom prst="rect">
            <a:avLst/>
          </a:prstGeom>
        </p:spPr>
      </p:pic>
      <p:pic>
        <p:nvPicPr>
          <p:cNvPr id="4" name="Picture 3" descr="A line of text and symbols&#10;&#10;AI-generated content may be incorrect.">
            <a:extLst>
              <a:ext uri="{FF2B5EF4-FFF2-40B4-BE49-F238E27FC236}">
                <a16:creationId xmlns:a16="http://schemas.microsoft.com/office/drawing/2014/main" id="{C8D6AABD-76BB-48A3-E255-2A65CA71DC2C}"/>
              </a:ext>
            </a:extLst>
          </p:cNvPr>
          <p:cNvPicPr>
            <a:picLocks noChangeAspect="1"/>
          </p:cNvPicPr>
          <p:nvPr/>
        </p:nvPicPr>
        <p:blipFill>
          <a:blip r:embed="rId11"/>
          <a:stretch>
            <a:fillRect/>
          </a:stretch>
        </p:blipFill>
        <p:spPr>
          <a:xfrm>
            <a:off x="3843717" y="216632"/>
            <a:ext cx="4738591" cy="1600423"/>
          </a:xfrm>
          <a:prstGeom prst="rect">
            <a:avLst/>
          </a:prstGeom>
        </p:spPr>
      </p:pic>
    </p:spTree>
    <p:extLst>
      <p:ext uri="{BB962C8B-B14F-4D97-AF65-F5344CB8AC3E}">
        <p14:creationId xmlns:p14="http://schemas.microsoft.com/office/powerpoint/2010/main" val="987132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9B453-C883-54D5-BCF8-2EBDF3FF05ED}"/>
              </a:ext>
            </a:extLst>
          </p:cNvPr>
          <p:cNvSpPr>
            <a:spLocks noGrp="1"/>
          </p:cNvSpPr>
          <p:nvPr>
            <p:ph type="title"/>
          </p:nvPr>
        </p:nvSpPr>
        <p:spPr/>
        <p:txBody>
          <a:bodyPr>
            <a:normAutofit fontScale="90000"/>
          </a:bodyPr>
          <a:lstStyle/>
          <a:p>
            <a:r>
              <a:rPr lang="en-GB" b="1" dirty="0">
                <a:solidFill>
                  <a:schemeClr val="tx2"/>
                </a:solidFill>
              </a:rPr>
              <a:t>Feedback with kindness, civility and respect</a:t>
            </a:r>
          </a:p>
        </p:txBody>
      </p:sp>
      <p:sp>
        <p:nvSpPr>
          <p:cNvPr id="3" name="Content Placeholder 2">
            <a:extLst>
              <a:ext uri="{FF2B5EF4-FFF2-40B4-BE49-F238E27FC236}">
                <a16:creationId xmlns:a16="http://schemas.microsoft.com/office/drawing/2014/main" id="{9524F642-7FC9-8C04-C22C-3CEBE5381187}"/>
              </a:ext>
            </a:extLst>
          </p:cNvPr>
          <p:cNvSpPr>
            <a:spLocks noGrp="1"/>
          </p:cNvSpPr>
          <p:nvPr>
            <p:ph idx="1"/>
          </p:nvPr>
        </p:nvSpPr>
        <p:spPr/>
        <p:txBody>
          <a:bodyPr>
            <a:normAutofit fontScale="92500" lnSpcReduction="10000"/>
          </a:bodyPr>
          <a:lstStyle/>
          <a:p>
            <a:r>
              <a:rPr lang="en-GB" dirty="0"/>
              <a:t>Informal/Cup of Tea conversations</a:t>
            </a:r>
          </a:p>
          <a:p>
            <a:r>
              <a:rPr lang="en-GB" dirty="0"/>
              <a:t>Possible openings </a:t>
            </a:r>
          </a:p>
          <a:p>
            <a:pPr lvl="1"/>
            <a:r>
              <a:rPr lang="en-GB" dirty="0"/>
              <a:t>“I have something that I would like to discuss that I think will help us work better together”</a:t>
            </a:r>
          </a:p>
          <a:p>
            <a:r>
              <a:rPr lang="en-GB" dirty="0"/>
              <a:t>Be specific, not vague</a:t>
            </a:r>
          </a:p>
          <a:p>
            <a:r>
              <a:rPr lang="en-GB" dirty="0"/>
              <a:t>Focus on behaviour, not character</a:t>
            </a:r>
          </a:p>
          <a:p>
            <a:r>
              <a:rPr lang="en-GB" dirty="0"/>
              <a:t>Make it constructive</a:t>
            </a:r>
          </a:p>
          <a:p>
            <a:r>
              <a:rPr lang="en-GB" dirty="0"/>
              <a:t>Use “I” statements</a:t>
            </a:r>
          </a:p>
          <a:p>
            <a:r>
              <a:rPr lang="en-GB" dirty="0"/>
              <a:t>Invite dialogue </a:t>
            </a:r>
          </a:p>
        </p:txBody>
      </p:sp>
      <p:pic>
        <p:nvPicPr>
          <p:cNvPr id="5" name="Picture 4" descr="A blue cup with a drink in it">
            <a:extLst>
              <a:ext uri="{FF2B5EF4-FFF2-40B4-BE49-F238E27FC236}">
                <a16:creationId xmlns:a16="http://schemas.microsoft.com/office/drawing/2014/main" id="{081C7E46-1C69-7A21-CF1E-78AAC06D1CE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78437" y="4500578"/>
            <a:ext cx="3953022" cy="1808147"/>
          </a:xfrm>
          <a:prstGeom prst="rect">
            <a:avLst/>
          </a:prstGeom>
        </p:spPr>
      </p:pic>
      <p:pic>
        <p:nvPicPr>
          <p:cNvPr id="6" name="Picture 5" descr="https://intranet.rbch.nhs.uk/uploads/communications/images/values-logos/new/Values-footer.jpg">
            <a:extLst>
              <a:ext uri="{FF2B5EF4-FFF2-40B4-BE49-F238E27FC236}">
                <a16:creationId xmlns:a16="http://schemas.microsoft.com/office/drawing/2014/main" id="{6A22D378-A246-8685-12BD-EC27B4798362}"/>
              </a:ext>
            </a:extLst>
          </p:cNvPr>
          <p:cNvPicPr>
            <a:picLocks noChangeAspect="1"/>
          </p:cNvPicPr>
          <p:nvPr/>
        </p:nvPicPr>
        <p:blipFill>
          <a:blip r:embed="rId4"/>
          <a:stretch>
            <a:fillRect/>
          </a:stretch>
        </p:blipFill>
        <p:spPr>
          <a:xfrm>
            <a:off x="146229" y="6515691"/>
            <a:ext cx="8851540" cy="268138"/>
          </a:xfrm>
          <a:prstGeom prst="rect">
            <a:avLst/>
          </a:prstGeom>
        </p:spPr>
      </p:pic>
    </p:spTree>
    <p:extLst>
      <p:ext uri="{BB962C8B-B14F-4D97-AF65-F5344CB8AC3E}">
        <p14:creationId xmlns:p14="http://schemas.microsoft.com/office/powerpoint/2010/main" val="16758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oster of a coffee company&#10;&#10;AI-generated content may be incorrect.">
            <a:extLst>
              <a:ext uri="{FF2B5EF4-FFF2-40B4-BE49-F238E27FC236}">
                <a16:creationId xmlns:a16="http://schemas.microsoft.com/office/drawing/2014/main" id="{2AFB05FA-612E-E039-922C-FF16863B02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386" y="379828"/>
            <a:ext cx="7526214" cy="6478172"/>
          </a:xfrm>
          <a:prstGeom prst="rect">
            <a:avLst/>
          </a:prstGeom>
          <a:noFill/>
        </p:spPr>
      </p:pic>
    </p:spTree>
    <p:extLst>
      <p:ext uri="{BB962C8B-B14F-4D97-AF65-F5344CB8AC3E}">
        <p14:creationId xmlns:p14="http://schemas.microsoft.com/office/powerpoint/2010/main" val="3249012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0E365-8951-EDE0-EB53-B72FC09BDCDF}"/>
              </a:ext>
            </a:extLst>
          </p:cNvPr>
          <p:cNvSpPr>
            <a:spLocks noGrp="1"/>
          </p:cNvSpPr>
          <p:nvPr>
            <p:ph type="title"/>
          </p:nvPr>
        </p:nvSpPr>
        <p:spPr>
          <a:xfrm>
            <a:off x="457200" y="274638"/>
            <a:ext cx="8229600" cy="1546070"/>
          </a:xfrm>
        </p:spPr>
        <p:txBody>
          <a:bodyPr>
            <a:normAutofit/>
          </a:bodyPr>
          <a:lstStyle/>
          <a:p>
            <a:r>
              <a:rPr lang="en-GB" b="1" dirty="0">
                <a:solidFill>
                  <a:schemeClr val="tx2"/>
                </a:solidFill>
              </a:rPr>
              <a:t>Why Bother…..</a:t>
            </a:r>
            <a:br>
              <a:rPr lang="en-GB" b="1" dirty="0"/>
            </a:br>
            <a:endParaRPr lang="en-GB" dirty="0"/>
          </a:p>
        </p:txBody>
      </p:sp>
      <p:sp>
        <p:nvSpPr>
          <p:cNvPr id="3" name="Content Placeholder 2">
            <a:extLst>
              <a:ext uri="{FF2B5EF4-FFF2-40B4-BE49-F238E27FC236}">
                <a16:creationId xmlns:a16="http://schemas.microsoft.com/office/drawing/2014/main" id="{2DA9143E-0D4F-C56B-CE2F-AB35D1A684E9}"/>
              </a:ext>
            </a:extLst>
          </p:cNvPr>
          <p:cNvSpPr>
            <a:spLocks noGrp="1"/>
          </p:cNvSpPr>
          <p:nvPr>
            <p:ph idx="1"/>
          </p:nvPr>
        </p:nvSpPr>
        <p:spPr>
          <a:xfrm>
            <a:off x="457200" y="1600200"/>
            <a:ext cx="8229600" cy="4525963"/>
          </a:xfrm>
        </p:spPr>
        <p:txBody>
          <a:bodyPr>
            <a:normAutofit fontScale="77500" lnSpcReduction="20000"/>
          </a:bodyPr>
          <a:lstStyle/>
          <a:p>
            <a:r>
              <a:rPr lang="en-GB" b="1" dirty="0"/>
              <a:t>Boosts morale and motivation:</a:t>
            </a:r>
            <a:r>
              <a:rPr lang="en-GB" dirty="0"/>
              <a:t> A positive, respectful environment makes people more enthusiastic about their work.</a:t>
            </a:r>
          </a:p>
          <a:p>
            <a:r>
              <a:rPr lang="en-GB" b="1" dirty="0"/>
              <a:t>Improves communication:</a:t>
            </a:r>
            <a:r>
              <a:rPr lang="en-GB" dirty="0"/>
              <a:t> Civility encourages active listening and open dialogue, making problem-solving easier.</a:t>
            </a:r>
          </a:p>
          <a:p>
            <a:r>
              <a:rPr lang="en-GB" b="1" dirty="0"/>
              <a:t>Enhances productivity:</a:t>
            </a:r>
            <a:r>
              <a:rPr lang="en-GB" dirty="0"/>
              <a:t> Reduced stress and stronger relationships translate into better focus, efficiency, and creativity.</a:t>
            </a:r>
          </a:p>
          <a:p>
            <a:endParaRPr lang="en-GB" dirty="0"/>
          </a:p>
          <a:p>
            <a:r>
              <a:rPr lang="en-GB" dirty="0"/>
              <a:t>👉 In short: </a:t>
            </a:r>
            <a:r>
              <a:rPr lang="en-GB" b="1" dirty="0"/>
              <a:t>kindness fuels trust, civility reduces friction, and respect builds stability</a:t>
            </a:r>
            <a:r>
              <a:rPr lang="en-GB" dirty="0"/>
              <a:t>—together, they create a healthier, more effective workplace where people can thrive.</a:t>
            </a:r>
          </a:p>
          <a:p>
            <a:endParaRPr lang="en-GB" dirty="0"/>
          </a:p>
        </p:txBody>
      </p:sp>
      <p:pic>
        <p:nvPicPr>
          <p:cNvPr id="4" name="Picture 3" descr="https://intranet.rbch.nhs.uk/uploads/communications/images/values-logos/new/Values-footer.jpg">
            <a:extLst>
              <a:ext uri="{FF2B5EF4-FFF2-40B4-BE49-F238E27FC236}">
                <a16:creationId xmlns:a16="http://schemas.microsoft.com/office/drawing/2014/main" id="{57521302-C364-85A7-DA25-7620D38665C2}"/>
              </a:ext>
            </a:extLst>
          </p:cNvPr>
          <p:cNvPicPr>
            <a:picLocks noChangeAspect="1"/>
          </p:cNvPicPr>
          <p:nvPr/>
        </p:nvPicPr>
        <p:blipFill>
          <a:blip r:embed="rId2"/>
          <a:stretch>
            <a:fillRect/>
          </a:stretch>
        </p:blipFill>
        <p:spPr>
          <a:xfrm>
            <a:off x="146229" y="6515691"/>
            <a:ext cx="8851540" cy="268138"/>
          </a:xfrm>
          <a:prstGeom prst="rect">
            <a:avLst/>
          </a:prstGeom>
        </p:spPr>
      </p:pic>
    </p:spTree>
    <p:extLst>
      <p:ext uri="{BB962C8B-B14F-4D97-AF65-F5344CB8AC3E}">
        <p14:creationId xmlns:p14="http://schemas.microsoft.com/office/powerpoint/2010/main" val="2517304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solidFill>
                  <a:schemeClr val="tx2"/>
                </a:solidFill>
              </a:rPr>
              <a:t>Conclusion</a:t>
            </a:r>
          </a:p>
        </p:txBody>
      </p:sp>
      <p:sp>
        <p:nvSpPr>
          <p:cNvPr id="3" name="Content Placeholder 2"/>
          <p:cNvSpPr>
            <a:spLocks noGrp="1"/>
          </p:cNvSpPr>
          <p:nvPr>
            <p:ph idx="1"/>
          </p:nvPr>
        </p:nvSpPr>
        <p:spPr/>
        <p:txBody>
          <a:bodyPr/>
          <a:lstStyle/>
          <a:p>
            <a:r>
              <a:rPr dirty="0"/>
              <a:t>Kindness, civility, and respect are not just values—they are </a:t>
            </a:r>
            <a:r>
              <a:rPr dirty="0" err="1"/>
              <a:t>behavioural</a:t>
            </a:r>
            <a:r>
              <a:rPr dirty="0"/>
              <a:t> shapers.</a:t>
            </a:r>
          </a:p>
          <a:p>
            <a:r>
              <a:rPr dirty="0"/>
              <a:t>They influence how individuals interact, resolve conflict, and build lasting bonds.</a:t>
            </a:r>
          </a:p>
          <a:p>
            <a:r>
              <a:rPr dirty="0"/>
              <a:t>“How we treat others defines who we are.”</a:t>
            </a:r>
          </a:p>
        </p:txBody>
      </p:sp>
      <p:pic>
        <p:nvPicPr>
          <p:cNvPr id="4" name="Picture 3" descr="https://intranet.rbch.nhs.uk/uploads/communications/images/values-logos/new/Values-footer.jpg">
            <a:extLst>
              <a:ext uri="{FF2B5EF4-FFF2-40B4-BE49-F238E27FC236}">
                <a16:creationId xmlns:a16="http://schemas.microsoft.com/office/drawing/2014/main" id="{50C00FA7-62D1-2703-ADF0-0C06152648E7}"/>
              </a:ext>
            </a:extLst>
          </p:cNvPr>
          <p:cNvPicPr>
            <a:picLocks noChangeAspect="1"/>
          </p:cNvPicPr>
          <p:nvPr/>
        </p:nvPicPr>
        <p:blipFill>
          <a:blip r:embed="rId2"/>
          <a:stretch>
            <a:fillRect/>
          </a:stretch>
        </p:blipFill>
        <p:spPr>
          <a:xfrm>
            <a:off x="146229" y="6515691"/>
            <a:ext cx="8851540" cy="26813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solidFill>
                  <a:schemeClr val="tx2"/>
                </a:solidFill>
              </a:rPr>
              <a:t>Call to Action</a:t>
            </a:r>
          </a:p>
        </p:txBody>
      </p:sp>
      <p:sp>
        <p:nvSpPr>
          <p:cNvPr id="3" name="Content Placeholder 2"/>
          <p:cNvSpPr>
            <a:spLocks noGrp="1"/>
          </p:cNvSpPr>
          <p:nvPr>
            <p:ph idx="1"/>
          </p:nvPr>
        </p:nvSpPr>
        <p:spPr/>
        <p:txBody>
          <a:bodyPr/>
          <a:lstStyle/>
          <a:p>
            <a:pPr marL="0" indent="0">
              <a:buNone/>
            </a:pPr>
            <a:r>
              <a:rPr dirty="0"/>
              <a:t>• Practice small daily acts of kindness.</a:t>
            </a:r>
          </a:p>
          <a:p>
            <a:pPr marL="0" indent="0">
              <a:buNone/>
            </a:pPr>
            <a:r>
              <a:rPr dirty="0"/>
              <a:t>• Choose civility in disagreements.</a:t>
            </a:r>
          </a:p>
          <a:p>
            <a:pPr marL="0" indent="0">
              <a:buNone/>
            </a:pPr>
            <a:r>
              <a:rPr dirty="0"/>
              <a:t>• Respect differences and diversity.</a:t>
            </a:r>
          </a:p>
          <a:p>
            <a:pPr marL="0" indent="0">
              <a:buNone/>
            </a:pPr>
            <a:r>
              <a:rPr dirty="0"/>
              <a:t>• Together, we can shape better behaviours and stronger communities.</a:t>
            </a:r>
          </a:p>
        </p:txBody>
      </p:sp>
      <p:pic>
        <p:nvPicPr>
          <p:cNvPr id="4" name="Picture 3" descr="https://intranet.rbch.nhs.uk/uploads/communications/images/values-logos/new/Values-footer.jpg">
            <a:extLst>
              <a:ext uri="{FF2B5EF4-FFF2-40B4-BE49-F238E27FC236}">
                <a16:creationId xmlns:a16="http://schemas.microsoft.com/office/drawing/2014/main" id="{6276A6BC-106B-2ED4-F963-63876E9A5F60}"/>
              </a:ext>
            </a:extLst>
          </p:cNvPr>
          <p:cNvPicPr>
            <a:picLocks noChangeAspect="1"/>
          </p:cNvPicPr>
          <p:nvPr/>
        </p:nvPicPr>
        <p:blipFill>
          <a:blip r:embed="rId2"/>
          <a:stretch>
            <a:fillRect/>
          </a:stretch>
        </p:blipFill>
        <p:spPr>
          <a:xfrm>
            <a:off x="146229" y="6515691"/>
            <a:ext cx="8851540" cy="268138"/>
          </a:xfrm>
          <a:prstGeom prst="rect">
            <a:avLst/>
          </a:prstGeom>
        </p:spPr>
      </p:pic>
      <p:pic>
        <p:nvPicPr>
          <p:cNvPr id="6" name="Picture 5" descr="A black and white clapper board&#10;&#10;AI-generated content may be incorrect.">
            <a:extLst>
              <a:ext uri="{FF2B5EF4-FFF2-40B4-BE49-F238E27FC236}">
                <a16:creationId xmlns:a16="http://schemas.microsoft.com/office/drawing/2014/main" id="{638D9F89-F207-A40B-D24D-36C3E2193AA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186995" y="3908308"/>
            <a:ext cx="2813499" cy="2375996"/>
          </a:xfrm>
          <a:prstGeom prst="rect">
            <a:avLst/>
          </a:prstGeom>
        </p:spPr>
      </p:pic>
      <p:sp>
        <p:nvSpPr>
          <p:cNvPr id="7" name="TextBox 6">
            <a:extLst>
              <a:ext uri="{FF2B5EF4-FFF2-40B4-BE49-F238E27FC236}">
                <a16:creationId xmlns:a16="http://schemas.microsoft.com/office/drawing/2014/main" id="{FFEE1DD7-AEF7-53C0-0432-B624137FE2C6}"/>
              </a:ext>
            </a:extLst>
          </p:cNvPr>
          <p:cNvSpPr txBox="1"/>
          <p:nvPr/>
        </p:nvSpPr>
        <p:spPr>
          <a:xfrm>
            <a:off x="5577992" y="6414497"/>
            <a:ext cx="2422502" cy="369332"/>
          </a:xfrm>
          <a:prstGeom prst="rect">
            <a:avLst/>
          </a:prstGeom>
          <a:noFill/>
        </p:spPr>
        <p:txBody>
          <a:bodyPr wrap="square" rtlCol="0">
            <a:spAutoFit/>
          </a:bodyPr>
          <a:lstStyle/>
          <a:p>
            <a:r>
              <a:rPr lang="en-GB" sz="900">
                <a:hlinkClick r:id="rId4" tooltip="https://mom2momflorida.wordpress.com/2011/06/29/in-action-action/"/>
              </a:rPr>
              <a:t>This Photo</a:t>
            </a:r>
            <a:r>
              <a:rPr lang="en-GB" sz="900"/>
              <a:t> by Unknown Author is licensed under </a:t>
            </a:r>
            <a:r>
              <a:rPr lang="en-GB" sz="900">
                <a:hlinkClick r:id="rId5" tooltip="https://creativecommons.org/licenses/by-nc-nd/3.0/"/>
              </a:rPr>
              <a:t>CC BY-NC-ND</a:t>
            </a:r>
            <a:endParaRPr lang="en-GB" sz="9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979"/>
            <a:ext cx="8229600" cy="1143000"/>
          </a:xfrm>
        </p:spPr>
        <p:txBody>
          <a:bodyPr>
            <a:normAutofit fontScale="90000"/>
          </a:bodyPr>
          <a:lstStyle/>
          <a:p>
            <a:r>
              <a:rPr b="1" dirty="0">
                <a:solidFill>
                  <a:schemeClr val="tx2"/>
                </a:solidFill>
              </a:rPr>
              <a:t>Introduction</a:t>
            </a:r>
            <a:r>
              <a:rPr lang="en-GB" b="1" dirty="0">
                <a:solidFill>
                  <a:schemeClr val="tx2"/>
                </a:solidFill>
              </a:rPr>
              <a:t>: </a:t>
            </a:r>
            <a:r>
              <a:rPr lang="en-GB" sz="3600" b="1" dirty="0">
                <a:solidFill>
                  <a:schemeClr val="tx2"/>
                </a:solidFill>
              </a:rPr>
              <a:t>Kindness, civility and respect</a:t>
            </a:r>
            <a:endParaRPr sz="3600" b="1" dirty="0">
              <a:solidFill>
                <a:schemeClr val="tx2"/>
              </a:solidFill>
            </a:endParaRPr>
          </a:p>
        </p:txBody>
      </p:sp>
      <p:sp>
        <p:nvSpPr>
          <p:cNvPr id="3" name="Content Placeholder 2"/>
          <p:cNvSpPr>
            <a:spLocks noGrp="1"/>
          </p:cNvSpPr>
          <p:nvPr>
            <p:ph idx="1"/>
          </p:nvPr>
        </p:nvSpPr>
        <p:spPr>
          <a:xfrm>
            <a:off x="614435" y="1020392"/>
            <a:ext cx="8229600" cy="4525963"/>
          </a:xfrm>
        </p:spPr>
        <p:txBody>
          <a:bodyPr/>
          <a:lstStyle/>
          <a:p>
            <a:r>
              <a:rPr dirty="0"/>
              <a:t>Human interactions </a:t>
            </a:r>
            <a:r>
              <a:rPr lang="en-GB" dirty="0"/>
              <a:t>shape </a:t>
            </a:r>
            <a:r>
              <a:rPr dirty="0"/>
              <a:t>personal, social, and professional life.</a:t>
            </a:r>
          </a:p>
          <a:p>
            <a:r>
              <a:rPr dirty="0"/>
              <a:t>Behaviours are shaped by how we treat one another.</a:t>
            </a:r>
          </a:p>
          <a:p>
            <a:r>
              <a:rPr dirty="0"/>
              <a:t>Kindness, civility, and respect act as positive forces for harmony and growth.</a:t>
            </a:r>
            <a:endParaRPr lang="en-GB" dirty="0"/>
          </a:p>
          <a:p>
            <a:r>
              <a:rPr lang="en-GB" dirty="0"/>
              <a:t>This matters.</a:t>
            </a:r>
            <a:endParaRPr dirty="0"/>
          </a:p>
        </p:txBody>
      </p:sp>
      <p:pic>
        <p:nvPicPr>
          <p:cNvPr id="4" name="Picture 3" descr="https://intranet.rbch.nhs.uk/uploads/communications/images/values-logos/new/Values-footer.jpg">
            <a:extLst>
              <a:ext uri="{FF2B5EF4-FFF2-40B4-BE49-F238E27FC236}">
                <a16:creationId xmlns:a16="http://schemas.microsoft.com/office/drawing/2014/main" id="{4B0999D1-4B8D-D7BE-283E-76981D177C03}"/>
              </a:ext>
            </a:extLst>
          </p:cNvPr>
          <p:cNvPicPr>
            <a:picLocks noChangeAspect="1"/>
          </p:cNvPicPr>
          <p:nvPr/>
        </p:nvPicPr>
        <p:blipFill>
          <a:blip r:embed="rId2"/>
          <a:stretch>
            <a:fillRect/>
          </a:stretch>
        </p:blipFill>
        <p:spPr>
          <a:xfrm>
            <a:off x="146229" y="6515691"/>
            <a:ext cx="8851540" cy="268138"/>
          </a:xfrm>
          <a:prstGeom prst="rect">
            <a:avLst/>
          </a:prstGeom>
        </p:spPr>
      </p:pic>
      <p:pic>
        <p:nvPicPr>
          <p:cNvPr id="6" name="Picture 5" descr="A line of text and symbols&#10;&#10;AI-generated content may be incorrect.">
            <a:extLst>
              <a:ext uri="{FF2B5EF4-FFF2-40B4-BE49-F238E27FC236}">
                <a16:creationId xmlns:a16="http://schemas.microsoft.com/office/drawing/2014/main" id="{5C8B4FD2-5BEF-451E-C666-39B226F6CB2B}"/>
              </a:ext>
            </a:extLst>
          </p:cNvPr>
          <p:cNvPicPr>
            <a:picLocks noChangeAspect="1"/>
          </p:cNvPicPr>
          <p:nvPr/>
        </p:nvPicPr>
        <p:blipFill>
          <a:blip r:embed="rId3"/>
          <a:stretch>
            <a:fillRect/>
          </a:stretch>
        </p:blipFill>
        <p:spPr>
          <a:xfrm>
            <a:off x="5651581" y="4854097"/>
            <a:ext cx="2857899" cy="1600423"/>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66D003FF-AC24-246F-6962-BBEBAFA68F23}"/>
              </a:ext>
            </a:extLst>
          </p:cNvPr>
          <p:cNvPicPr>
            <a:picLocks noChangeAspect="1"/>
          </p:cNvPicPr>
          <p:nvPr/>
        </p:nvPicPr>
        <p:blipFill rotWithShape="1">
          <a:blip r:embed="rId4"/>
          <a:srcRect l="69051" t="8310" r="24134" b="78391"/>
          <a:stretch>
            <a:fillRect/>
          </a:stretch>
        </p:blipFill>
        <p:spPr bwMode="auto">
          <a:xfrm>
            <a:off x="4017327" y="5073871"/>
            <a:ext cx="1109345" cy="1085215"/>
          </a:xfrm>
          <a:prstGeom prst="rect">
            <a:avLst/>
          </a:prstGeom>
          <a:ln>
            <a:noFill/>
          </a:ln>
          <a:extLst>
            <a:ext uri="{53640926-AAD7-44D8-BBD7-CCE9431645EC}">
              <a14:shadowObscured xmlns:a14="http://schemas.microsoft.com/office/drawing/2010/main"/>
            </a:ext>
          </a:extLst>
        </p:spPr>
      </p:pic>
      <p:pic>
        <p:nvPicPr>
          <p:cNvPr id="8" name="Picture 7" descr="A spiral bound notebook with a group of people&#10;&#10;AI-generated content may be incorrect.">
            <a:extLst>
              <a:ext uri="{FF2B5EF4-FFF2-40B4-BE49-F238E27FC236}">
                <a16:creationId xmlns:a16="http://schemas.microsoft.com/office/drawing/2014/main" id="{9E9D7C4C-2A65-F749-4148-ED1F4627FFA6}"/>
              </a:ext>
            </a:extLst>
          </p:cNvPr>
          <p:cNvPicPr>
            <a:picLocks noChangeAspect="1"/>
          </p:cNvPicPr>
          <p:nvPr/>
        </p:nvPicPr>
        <p:blipFill rotWithShape="1">
          <a:blip r:embed="rId5" r:link="rId6">
            <a:extLst>
              <a:ext uri="{28A0092B-C50C-407E-A947-70E740481C1C}">
                <a14:useLocalDpi xmlns:a14="http://schemas.microsoft.com/office/drawing/2010/main" val="0"/>
              </a:ext>
            </a:extLst>
          </a:blip>
          <a:srcRect l="20307" t="6543" r="6250" b="7905"/>
          <a:stretch>
            <a:fillRect/>
          </a:stretch>
        </p:blipFill>
        <p:spPr bwMode="auto">
          <a:xfrm rot="16200000">
            <a:off x="1291059" y="4642636"/>
            <a:ext cx="1419309" cy="2204459"/>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7726A4E1-7141-9C8E-2B8B-C1E9E652182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47485" y="4261442"/>
            <a:ext cx="1533525" cy="10477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C529E01-3412-BECE-BD64-517E4FFBA4E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33047" y="643466"/>
            <a:ext cx="7666892" cy="55710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7873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D20D2A-7FF7-6A2E-CB01-01CBBB638091}"/>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defTabSz="914400">
              <a:lnSpc>
                <a:spcPct val="90000"/>
              </a:lnSpc>
            </a:pPr>
            <a:r>
              <a:rPr lang="en-US" sz="3100" kern="1200">
                <a:solidFill>
                  <a:srgbClr val="FFFFFF"/>
                </a:solidFill>
                <a:latin typeface="+mj-lt"/>
                <a:ea typeface="+mj-ea"/>
                <a:cs typeface="+mj-cs"/>
              </a:rPr>
              <a:t>What makes a good day at work?</a:t>
            </a:r>
            <a:br>
              <a:rPr lang="en-US" sz="3100" kern="1200">
                <a:solidFill>
                  <a:srgbClr val="FFFFFF"/>
                </a:solidFill>
                <a:latin typeface="+mj-lt"/>
                <a:ea typeface="+mj-ea"/>
                <a:cs typeface="+mj-cs"/>
              </a:rPr>
            </a:br>
            <a:endParaRPr lang="en-US" sz="3100" kern="1200">
              <a:solidFill>
                <a:srgbClr val="FFFFFF"/>
              </a:solidFill>
              <a:latin typeface="+mj-lt"/>
              <a:ea typeface="+mj-ea"/>
              <a:cs typeface="+mj-cs"/>
            </a:endParaRPr>
          </a:p>
        </p:txBody>
      </p:sp>
      <p:pic>
        <p:nvPicPr>
          <p:cNvPr id="5" name="Content Placeholder 4">
            <a:extLst>
              <a:ext uri="{FF2B5EF4-FFF2-40B4-BE49-F238E27FC236}">
                <a16:creationId xmlns:a16="http://schemas.microsoft.com/office/drawing/2014/main" id="{FF4C8C53-7790-827E-A4EB-C7662E3E0971}"/>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582987" y="885073"/>
            <a:ext cx="5085525" cy="5085525"/>
          </a:xfrm>
          <a:prstGeom prst="rect">
            <a:avLst/>
          </a:prstGeom>
        </p:spPr>
      </p:pic>
      <p:pic>
        <p:nvPicPr>
          <p:cNvPr id="3" name="Picture 2" descr="https://intranet.rbch.nhs.uk/uploads/communications/images/values-logos/new/Values-footer.jpg">
            <a:extLst>
              <a:ext uri="{FF2B5EF4-FFF2-40B4-BE49-F238E27FC236}">
                <a16:creationId xmlns:a16="http://schemas.microsoft.com/office/drawing/2014/main" id="{B6F03CDB-C579-B7E5-C82C-A0E4D77E1B0D}"/>
              </a:ext>
            </a:extLst>
          </p:cNvPr>
          <p:cNvPicPr>
            <a:picLocks noChangeAspect="1"/>
          </p:cNvPicPr>
          <p:nvPr/>
        </p:nvPicPr>
        <p:blipFill>
          <a:blip r:embed="rId4"/>
          <a:stretch>
            <a:fillRect/>
          </a:stretch>
        </p:blipFill>
        <p:spPr>
          <a:xfrm>
            <a:off x="146229" y="6515691"/>
            <a:ext cx="8851540" cy="268138"/>
          </a:xfrm>
          <a:prstGeom prst="rect">
            <a:avLst/>
          </a:prstGeom>
        </p:spPr>
      </p:pic>
    </p:spTree>
    <p:extLst>
      <p:ext uri="{BB962C8B-B14F-4D97-AF65-F5344CB8AC3E}">
        <p14:creationId xmlns:p14="http://schemas.microsoft.com/office/powerpoint/2010/main" val="4267429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6CEF7-2C17-661B-2276-07A44CA039BC}"/>
              </a:ext>
            </a:extLst>
          </p:cNvPr>
          <p:cNvSpPr>
            <a:spLocks noGrp="1"/>
          </p:cNvSpPr>
          <p:nvPr>
            <p:ph type="title"/>
          </p:nvPr>
        </p:nvSpPr>
        <p:spPr/>
        <p:txBody>
          <a:bodyPr/>
          <a:lstStyle/>
          <a:p>
            <a:r>
              <a:rPr lang="en-GB" b="1" dirty="0">
                <a:solidFill>
                  <a:schemeClr val="tx2"/>
                </a:solidFill>
              </a:rPr>
              <a:t>What makes……</a:t>
            </a:r>
          </a:p>
        </p:txBody>
      </p:sp>
      <p:graphicFrame>
        <p:nvGraphicFramePr>
          <p:cNvPr id="5" name="Content Placeholder 4">
            <a:extLst>
              <a:ext uri="{FF2B5EF4-FFF2-40B4-BE49-F238E27FC236}">
                <a16:creationId xmlns:a16="http://schemas.microsoft.com/office/drawing/2014/main" id="{4F93A305-544A-89E0-217D-27C74396A9FE}"/>
              </a:ext>
            </a:extLst>
          </p:cNvPr>
          <p:cNvGraphicFramePr>
            <a:graphicFrameLocks noGrp="1"/>
          </p:cNvGraphicFramePr>
          <p:nvPr>
            <p:ph sz="half" idx="1"/>
            <p:extLst>
              <p:ext uri="{D42A27DB-BD31-4B8C-83A1-F6EECF244321}">
                <p14:modId xmlns:p14="http://schemas.microsoft.com/office/powerpoint/2010/main" val="3066362502"/>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a:extLst>
              <a:ext uri="{FF2B5EF4-FFF2-40B4-BE49-F238E27FC236}">
                <a16:creationId xmlns:a16="http://schemas.microsoft.com/office/drawing/2014/main" id="{EFD97EBC-D71B-586E-476D-05DAEAAF17F3}"/>
              </a:ext>
            </a:extLst>
          </p:cNvPr>
          <p:cNvGraphicFramePr>
            <a:graphicFrameLocks noGrp="1"/>
          </p:cNvGraphicFramePr>
          <p:nvPr>
            <p:ph sz="half" idx="2"/>
            <p:extLst>
              <p:ext uri="{D42A27DB-BD31-4B8C-83A1-F6EECF244321}">
                <p14:modId xmlns:p14="http://schemas.microsoft.com/office/powerpoint/2010/main" val="317348383"/>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a:extLst>
              <a:ext uri="{FF2B5EF4-FFF2-40B4-BE49-F238E27FC236}">
                <a16:creationId xmlns:a16="http://schemas.microsoft.com/office/drawing/2014/main" id="{83DAD041-ADC4-91F8-5C7D-EC03DD6396FE}"/>
              </a:ext>
            </a:extLst>
          </p:cNvPr>
          <p:cNvSpPr txBox="1"/>
          <p:nvPr/>
        </p:nvSpPr>
        <p:spPr>
          <a:xfrm>
            <a:off x="7220213" y="5808122"/>
            <a:ext cx="2249585" cy="369332"/>
          </a:xfrm>
          <a:prstGeom prst="rect">
            <a:avLst/>
          </a:prstGeom>
          <a:noFill/>
        </p:spPr>
        <p:txBody>
          <a:bodyPr wrap="square" rtlCol="0">
            <a:spAutoFit/>
          </a:bodyPr>
          <a:lstStyle/>
          <a:p>
            <a:r>
              <a:rPr lang="en-GB" dirty="0"/>
              <a:t>A Kinder Life, 2021</a:t>
            </a:r>
          </a:p>
        </p:txBody>
      </p:sp>
      <p:pic>
        <p:nvPicPr>
          <p:cNvPr id="3" name="Picture 2" descr="https://intranet.rbch.nhs.uk/uploads/communications/images/values-logos/new/Values-footer.jpg">
            <a:extLst>
              <a:ext uri="{FF2B5EF4-FFF2-40B4-BE49-F238E27FC236}">
                <a16:creationId xmlns:a16="http://schemas.microsoft.com/office/drawing/2014/main" id="{58E2A557-5D3F-D208-9727-D10BA026E9B4}"/>
              </a:ext>
            </a:extLst>
          </p:cNvPr>
          <p:cNvPicPr>
            <a:picLocks noChangeAspect="1"/>
          </p:cNvPicPr>
          <p:nvPr/>
        </p:nvPicPr>
        <p:blipFill>
          <a:blip r:embed="rId12"/>
          <a:stretch>
            <a:fillRect/>
          </a:stretch>
        </p:blipFill>
        <p:spPr>
          <a:xfrm>
            <a:off x="146229" y="6515691"/>
            <a:ext cx="8851540" cy="268138"/>
          </a:xfrm>
          <a:prstGeom prst="rect">
            <a:avLst/>
          </a:prstGeom>
        </p:spPr>
      </p:pic>
    </p:spTree>
    <p:extLst>
      <p:ext uri="{BB962C8B-B14F-4D97-AF65-F5344CB8AC3E}">
        <p14:creationId xmlns:p14="http://schemas.microsoft.com/office/powerpoint/2010/main" val="44430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32239D5-0B55-8182-E0A4-40F2B2893BB5}"/>
              </a:ext>
            </a:extLst>
          </p:cNvPr>
          <p:cNvGraphicFramePr>
            <a:graphicFrameLocks noGrp="1"/>
          </p:cNvGraphicFramePr>
          <p:nvPr>
            <p:extLst>
              <p:ext uri="{D42A27DB-BD31-4B8C-83A1-F6EECF244321}">
                <p14:modId xmlns:p14="http://schemas.microsoft.com/office/powerpoint/2010/main" val="1999049023"/>
              </p:ext>
            </p:extLst>
          </p:nvPr>
        </p:nvGraphicFramePr>
        <p:xfrm>
          <a:off x="381522" y="1600006"/>
          <a:ext cx="8382648" cy="4800793"/>
        </p:xfrm>
        <a:graphic>
          <a:graphicData uri="http://schemas.openxmlformats.org/drawingml/2006/table">
            <a:tbl>
              <a:tblPr firstRow="1" bandRow="1">
                <a:tableStyleId>{5C22544A-7EE6-4342-B048-85BDC9FD1C3A}</a:tableStyleId>
              </a:tblPr>
              <a:tblGrid>
                <a:gridCol w="1460079">
                  <a:extLst>
                    <a:ext uri="{9D8B030D-6E8A-4147-A177-3AD203B41FA5}">
                      <a16:colId xmlns:a16="http://schemas.microsoft.com/office/drawing/2014/main" val="106131595"/>
                    </a:ext>
                  </a:extLst>
                </a:gridCol>
                <a:gridCol w="3025916">
                  <a:extLst>
                    <a:ext uri="{9D8B030D-6E8A-4147-A177-3AD203B41FA5}">
                      <a16:colId xmlns:a16="http://schemas.microsoft.com/office/drawing/2014/main" val="1298774005"/>
                    </a:ext>
                  </a:extLst>
                </a:gridCol>
                <a:gridCol w="1800991">
                  <a:extLst>
                    <a:ext uri="{9D8B030D-6E8A-4147-A177-3AD203B41FA5}">
                      <a16:colId xmlns:a16="http://schemas.microsoft.com/office/drawing/2014/main" val="597637494"/>
                    </a:ext>
                  </a:extLst>
                </a:gridCol>
                <a:gridCol w="2095662">
                  <a:extLst>
                    <a:ext uri="{9D8B030D-6E8A-4147-A177-3AD203B41FA5}">
                      <a16:colId xmlns:a16="http://schemas.microsoft.com/office/drawing/2014/main" val="3070465820"/>
                    </a:ext>
                  </a:extLst>
                </a:gridCol>
              </a:tblGrid>
              <a:tr h="7305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Behaviour</a:t>
                      </a:r>
                    </a:p>
                    <a:p>
                      <a:endParaRPr lang="en-GB" dirty="0"/>
                    </a:p>
                  </a:txBody>
                  <a:tcPr/>
                </a:tc>
                <a:tc>
                  <a:txBody>
                    <a:bodyPr/>
                    <a:lstStyle/>
                    <a:p>
                      <a:r>
                        <a:rPr lang="en-GB" dirty="0"/>
                        <a:t>What is it?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Key Benefit</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Mechanism</a:t>
                      </a:r>
                    </a:p>
                    <a:p>
                      <a:endParaRPr lang="en-GB" dirty="0"/>
                    </a:p>
                  </a:txBody>
                  <a:tcPr/>
                </a:tc>
                <a:extLst>
                  <a:ext uri="{0D108BD9-81ED-4DB2-BD59-A6C34878D82A}">
                    <a16:rowId xmlns:a16="http://schemas.microsoft.com/office/drawing/2014/main" val="2361550147"/>
                  </a:ext>
                </a:extLst>
              </a:tr>
              <a:tr h="13567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t>Kindness</a:t>
                      </a:r>
                      <a:endParaRPr lang="en-GB" dirty="0"/>
                    </a:p>
                    <a:p>
                      <a:endParaRPr lang="en-GB" dirty="0"/>
                    </a:p>
                  </a:txBody>
                  <a:tcPr/>
                </a:tc>
                <a:tc>
                  <a:txBody>
                    <a:bodyPr/>
                    <a:lstStyle/>
                    <a:p>
                      <a:r>
                        <a:rPr lang="en-GB" dirty="0"/>
                        <a:t>The act of being considerate, generous, and supportive.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Boosts happiness and connection</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Neurochemical release (serotonin, oxytocin)</a:t>
                      </a:r>
                    </a:p>
                    <a:p>
                      <a:endParaRPr lang="en-GB" dirty="0"/>
                    </a:p>
                  </a:txBody>
                  <a:tcPr/>
                </a:tc>
                <a:extLst>
                  <a:ext uri="{0D108BD9-81ED-4DB2-BD59-A6C34878D82A}">
                    <a16:rowId xmlns:a16="http://schemas.microsoft.com/office/drawing/2014/main" val="3929826968"/>
                  </a:ext>
                </a:extLst>
              </a:tr>
              <a:tr h="13567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t>Civility</a:t>
                      </a:r>
                      <a:endParaRPr lang="en-GB" dirty="0"/>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Politeness, courtesy, and regard for others in behaviour and speech.</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Lowers stress and fosters cooperation</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Social harmony and safety</a:t>
                      </a:r>
                    </a:p>
                    <a:p>
                      <a:endParaRPr lang="en-GB" dirty="0"/>
                    </a:p>
                  </a:txBody>
                  <a:tcPr/>
                </a:tc>
                <a:extLst>
                  <a:ext uri="{0D108BD9-81ED-4DB2-BD59-A6C34878D82A}">
                    <a16:rowId xmlns:a16="http://schemas.microsoft.com/office/drawing/2014/main" val="78176941"/>
                  </a:ext>
                </a:extLst>
              </a:tr>
              <a:tr h="13567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t>Respect</a:t>
                      </a:r>
                      <a:endParaRPr lang="en-GB" dirty="0"/>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Recognizing the value of others, their rights, and their perspectives.</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Builds self-esteem and trust</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Validation and mutual dignity</a:t>
                      </a:r>
                    </a:p>
                    <a:p>
                      <a:endParaRPr lang="en-GB" dirty="0"/>
                    </a:p>
                  </a:txBody>
                  <a:tcPr/>
                </a:tc>
                <a:extLst>
                  <a:ext uri="{0D108BD9-81ED-4DB2-BD59-A6C34878D82A}">
                    <a16:rowId xmlns:a16="http://schemas.microsoft.com/office/drawing/2014/main" val="2696539536"/>
                  </a:ext>
                </a:extLst>
              </a:tr>
            </a:tbl>
          </a:graphicData>
        </a:graphic>
      </p:graphicFrame>
      <p:sp>
        <p:nvSpPr>
          <p:cNvPr id="2" name="TextBox 1">
            <a:extLst>
              <a:ext uri="{FF2B5EF4-FFF2-40B4-BE49-F238E27FC236}">
                <a16:creationId xmlns:a16="http://schemas.microsoft.com/office/drawing/2014/main" id="{F557182E-B690-7E04-419B-C5B254A503E7}"/>
              </a:ext>
            </a:extLst>
          </p:cNvPr>
          <p:cNvSpPr txBox="1"/>
          <p:nvPr/>
        </p:nvSpPr>
        <p:spPr>
          <a:xfrm>
            <a:off x="381522" y="457201"/>
            <a:ext cx="7427742" cy="769441"/>
          </a:xfrm>
          <a:prstGeom prst="rect">
            <a:avLst/>
          </a:prstGeom>
          <a:noFill/>
        </p:spPr>
        <p:txBody>
          <a:bodyPr wrap="square" rtlCol="0">
            <a:spAutoFit/>
          </a:bodyPr>
          <a:lstStyle/>
          <a:p>
            <a:r>
              <a:rPr lang="en-GB" sz="4400" b="1" dirty="0">
                <a:solidFill>
                  <a:schemeClr val="tx2"/>
                </a:solidFill>
              </a:rPr>
              <a:t>Kindness, Civility and Respect</a:t>
            </a:r>
          </a:p>
        </p:txBody>
      </p:sp>
      <p:pic>
        <p:nvPicPr>
          <p:cNvPr id="4" name="Picture 3" descr="https://intranet.rbch.nhs.uk/uploads/communications/images/values-logos/new/Values-footer.jpg">
            <a:extLst>
              <a:ext uri="{FF2B5EF4-FFF2-40B4-BE49-F238E27FC236}">
                <a16:creationId xmlns:a16="http://schemas.microsoft.com/office/drawing/2014/main" id="{C72C376A-8D6F-8A89-B80E-E387BB638E05}"/>
              </a:ext>
            </a:extLst>
          </p:cNvPr>
          <p:cNvPicPr>
            <a:picLocks noChangeAspect="1"/>
          </p:cNvPicPr>
          <p:nvPr/>
        </p:nvPicPr>
        <p:blipFill>
          <a:blip r:embed="rId3"/>
          <a:stretch>
            <a:fillRect/>
          </a:stretch>
        </p:blipFill>
        <p:spPr>
          <a:xfrm>
            <a:off x="146229" y="6515691"/>
            <a:ext cx="8851540" cy="268138"/>
          </a:xfrm>
          <a:prstGeom prst="rect">
            <a:avLst/>
          </a:prstGeom>
        </p:spPr>
      </p:pic>
    </p:spTree>
    <p:extLst>
      <p:ext uri="{BB962C8B-B14F-4D97-AF65-F5344CB8AC3E}">
        <p14:creationId xmlns:p14="http://schemas.microsoft.com/office/powerpoint/2010/main" val="276126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7135"/>
            <a:ext cx="8229600" cy="1143000"/>
          </a:xfrm>
        </p:spPr>
        <p:txBody>
          <a:bodyPr/>
          <a:lstStyle/>
          <a:p>
            <a:r>
              <a:rPr b="1" dirty="0">
                <a:solidFill>
                  <a:schemeClr val="tx2"/>
                </a:solidFill>
              </a:rPr>
              <a:t>Combined Impact</a:t>
            </a:r>
          </a:p>
        </p:txBody>
      </p:sp>
      <p:sp>
        <p:nvSpPr>
          <p:cNvPr id="3" name="Content Placeholder 2"/>
          <p:cNvSpPr>
            <a:spLocks noGrp="1"/>
          </p:cNvSpPr>
          <p:nvPr>
            <p:ph idx="1"/>
          </p:nvPr>
        </p:nvSpPr>
        <p:spPr>
          <a:xfrm>
            <a:off x="457200" y="1703760"/>
            <a:ext cx="8229600" cy="4185605"/>
          </a:xfrm>
        </p:spPr>
        <p:txBody>
          <a:bodyPr>
            <a:normAutofit lnSpcReduction="10000"/>
          </a:bodyPr>
          <a:lstStyle/>
          <a:p>
            <a:pPr marL="857250" lvl="1" indent="-457200"/>
            <a:r>
              <a:rPr lang="en-GB" dirty="0"/>
              <a:t>Creates</a:t>
            </a:r>
            <a:r>
              <a:rPr dirty="0"/>
              <a:t> a culture of safety and belonging</a:t>
            </a:r>
            <a:endParaRPr lang="en-GB" dirty="0"/>
          </a:p>
          <a:p>
            <a:pPr marL="857250" lvl="1" indent="-457200"/>
            <a:r>
              <a:rPr lang="en-GB" dirty="0"/>
              <a:t>Strengthen teams </a:t>
            </a:r>
          </a:p>
          <a:p>
            <a:pPr marL="1257300" lvl="2" indent="-457200"/>
            <a:r>
              <a:rPr lang="en-GB" dirty="0"/>
              <a:t>better communication</a:t>
            </a:r>
          </a:p>
          <a:p>
            <a:pPr marL="1257300" lvl="2" indent="-457200"/>
            <a:r>
              <a:rPr lang="en-GB" dirty="0"/>
              <a:t>creates resilience in challenges</a:t>
            </a:r>
            <a:endParaRPr dirty="0"/>
          </a:p>
          <a:p>
            <a:pPr marL="857250" lvl="1" indent="-457200"/>
            <a:r>
              <a:rPr lang="en-GB" dirty="0"/>
              <a:t>Encourages </a:t>
            </a:r>
            <a:r>
              <a:rPr dirty="0"/>
              <a:t>collaboration over competition</a:t>
            </a:r>
          </a:p>
          <a:p>
            <a:pPr marL="857250" lvl="1" indent="-457200"/>
            <a:r>
              <a:rPr lang="en-GB" dirty="0"/>
              <a:t>Shapes</a:t>
            </a:r>
            <a:r>
              <a:rPr dirty="0"/>
              <a:t> behaviours </a:t>
            </a:r>
            <a:r>
              <a:rPr lang="en-GB" dirty="0"/>
              <a:t> - </a:t>
            </a:r>
            <a:r>
              <a:rPr dirty="0"/>
              <a:t>empathy</a:t>
            </a:r>
            <a:r>
              <a:rPr lang="en-GB" dirty="0"/>
              <a:t> and appreciation</a:t>
            </a:r>
          </a:p>
          <a:p>
            <a:pPr marL="857250" lvl="1" indent="-457200"/>
            <a:r>
              <a:rPr lang="en-GB" dirty="0"/>
              <a:t>Supports mental health</a:t>
            </a:r>
          </a:p>
          <a:p>
            <a:pPr marL="400050" lvl="1" indent="0">
              <a:buNone/>
            </a:pPr>
            <a:endParaRPr lang="en-GB" dirty="0"/>
          </a:p>
          <a:p>
            <a:pPr marL="400050" lvl="1" indent="0">
              <a:buNone/>
            </a:pPr>
            <a:r>
              <a:rPr lang="en-GB" dirty="0"/>
              <a:t>EVEN Better: It is contagious</a:t>
            </a:r>
            <a:endParaRPr dirty="0"/>
          </a:p>
        </p:txBody>
      </p:sp>
      <p:pic>
        <p:nvPicPr>
          <p:cNvPr id="5" name="Picture 4" descr="A water droplet with ripples&#10;&#10;AI-generated content may be incorrect.">
            <a:extLst>
              <a:ext uri="{FF2B5EF4-FFF2-40B4-BE49-F238E27FC236}">
                <a16:creationId xmlns:a16="http://schemas.microsoft.com/office/drawing/2014/main" id="{968CDF76-E236-27C1-1E5F-8D77806DF6C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360338" y="4445391"/>
            <a:ext cx="2483581" cy="1716257"/>
          </a:xfrm>
          <a:prstGeom prst="rect">
            <a:avLst/>
          </a:prstGeom>
        </p:spPr>
      </p:pic>
      <p:pic>
        <p:nvPicPr>
          <p:cNvPr id="4" name="Picture 3" descr="https://intranet.rbch.nhs.uk/uploads/communications/images/values-logos/new/Values-footer.jpg">
            <a:extLst>
              <a:ext uri="{FF2B5EF4-FFF2-40B4-BE49-F238E27FC236}">
                <a16:creationId xmlns:a16="http://schemas.microsoft.com/office/drawing/2014/main" id="{B26A6E7F-B06C-AA97-BF63-DE5593040780}"/>
              </a:ext>
            </a:extLst>
          </p:cNvPr>
          <p:cNvPicPr>
            <a:picLocks noChangeAspect="1"/>
          </p:cNvPicPr>
          <p:nvPr/>
        </p:nvPicPr>
        <p:blipFill>
          <a:blip r:embed="rId4"/>
          <a:stretch>
            <a:fillRect/>
          </a:stretch>
        </p:blipFill>
        <p:spPr>
          <a:xfrm>
            <a:off x="146229" y="6515691"/>
            <a:ext cx="8851540" cy="26813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45EB877-517D-5AA6-8AC1-3EF330722F25}"/>
              </a:ext>
            </a:extLst>
          </p:cNvPr>
          <p:cNvPicPr>
            <a:picLocks noGrp="1" noChangeAspect="1"/>
          </p:cNvPicPr>
          <p:nvPr>
            <p:ph idx="1"/>
          </p:nvPr>
        </p:nvPicPr>
        <p:blipFill>
          <a:blip r:embed="rId2"/>
          <a:stretch>
            <a:fillRect/>
          </a:stretch>
        </p:blipFill>
        <p:spPr>
          <a:xfrm>
            <a:off x="780177" y="587230"/>
            <a:ext cx="7524924" cy="5538934"/>
          </a:xfrm>
          <a:prstGeom prst="rect">
            <a:avLst/>
          </a:prstGeom>
        </p:spPr>
      </p:pic>
      <p:pic>
        <p:nvPicPr>
          <p:cNvPr id="2" name="Picture 1" descr="https://intranet.rbch.nhs.uk/uploads/communications/images/values-logos/new/Values-footer.jpg">
            <a:extLst>
              <a:ext uri="{FF2B5EF4-FFF2-40B4-BE49-F238E27FC236}">
                <a16:creationId xmlns:a16="http://schemas.microsoft.com/office/drawing/2014/main" id="{291DD72A-6F6B-17A1-A74E-D66FD8C6848C}"/>
              </a:ext>
            </a:extLst>
          </p:cNvPr>
          <p:cNvPicPr>
            <a:picLocks noChangeAspect="1"/>
          </p:cNvPicPr>
          <p:nvPr/>
        </p:nvPicPr>
        <p:blipFill>
          <a:blip r:embed="rId3"/>
          <a:stretch>
            <a:fillRect/>
          </a:stretch>
        </p:blipFill>
        <p:spPr>
          <a:xfrm>
            <a:off x="146229" y="6515691"/>
            <a:ext cx="8851540" cy="268138"/>
          </a:xfrm>
          <a:prstGeom prst="rect">
            <a:avLst/>
          </a:prstGeom>
        </p:spPr>
      </p:pic>
    </p:spTree>
    <p:extLst>
      <p:ext uri="{BB962C8B-B14F-4D97-AF65-F5344CB8AC3E}">
        <p14:creationId xmlns:p14="http://schemas.microsoft.com/office/powerpoint/2010/main" val="263595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304</TotalTime>
  <Words>1145</Words>
  <Application>Microsoft Office PowerPoint</Application>
  <PresentationFormat>On-screen Show (4:3)</PresentationFormat>
  <Paragraphs>153</Paragraphs>
  <Slides>24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Aptos</vt:lpstr>
      <vt:lpstr>Arial</vt:lpstr>
      <vt:lpstr>Calibri</vt:lpstr>
      <vt:lpstr>Calibri Light</vt:lpstr>
      <vt:lpstr>Office Theme</vt:lpstr>
      <vt:lpstr>How Behaviours Shape Wellbeing</vt:lpstr>
      <vt:lpstr>PowerPoint Presentation</vt:lpstr>
      <vt:lpstr>Introduction: Kindness, civility and respect</vt:lpstr>
      <vt:lpstr>PowerPoint Presentation</vt:lpstr>
      <vt:lpstr>What makes a good day at work? </vt:lpstr>
      <vt:lpstr>What makes……</vt:lpstr>
      <vt:lpstr>PowerPoint Presentation</vt:lpstr>
      <vt:lpstr>Combined Impact</vt:lpstr>
      <vt:lpstr>PowerPoint Presentation</vt:lpstr>
      <vt:lpstr>Betari Box</vt:lpstr>
      <vt:lpstr>Example</vt:lpstr>
      <vt:lpstr>Exercise</vt:lpstr>
      <vt:lpstr>Example</vt:lpstr>
      <vt:lpstr>Interrupt the Cycle</vt:lpstr>
      <vt:lpstr>Betari Box</vt:lpstr>
      <vt:lpstr>PowerPoint Presentation</vt:lpstr>
      <vt:lpstr>Break the Cycle </vt:lpstr>
      <vt:lpstr>Other Practical Strategies</vt:lpstr>
      <vt:lpstr>UHD Behaviour Charter</vt:lpstr>
      <vt:lpstr>Feedback with kindness, civility and respect</vt:lpstr>
      <vt:lpstr>PowerPoint Presentation</vt:lpstr>
      <vt:lpstr>Why Bother….. </vt:lpstr>
      <vt:lpstr>Conclusion</vt:lpstr>
      <vt:lpstr>Call to Action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Martin, Helen</dc:creator>
  <cp:keywords/>
  <dc:description>generated using python-pptx</dc:description>
  <cp:lastModifiedBy>MARTIN, Helen (UNIVERSITY HOSPITALS DORSET NHS FOUNDATION TRUST)</cp:lastModifiedBy>
  <cp:revision>2</cp:revision>
  <dcterms:created xsi:type="dcterms:W3CDTF">2013-01-27T09:14:16Z</dcterms:created>
  <dcterms:modified xsi:type="dcterms:W3CDTF">2025-09-23T07:08:10Z</dcterms:modified>
  <cp:category/>
</cp:coreProperties>
</file>