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9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3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8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8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9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7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8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7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D52A-C9F5-44EB-8D54-B13F10F84194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1963-27B1-4232-BD36-6E126AD23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81390"/>
            <a:ext cx="9252520" cy="69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4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RBCH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Channon, Jessica</dc:creator>
  <cp:lastModifiedBy>Channon, Jessica</cp:lastModifiedBy>
  <cp:revision>4</cp:revision>
  <dcterms:created xsi:type="dcterms:W3CDTF">2022-09-24T13:24:14Z</dcterms:created>
  <dcterms:modified xsi:type="dcterms:W3CDTF">2024-02-13T17:25:26Z</dcterms:modified>
</cp:coreProperties>
</file>